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3" r:id="rId4"/>
    <p:sldId id="315" r:id="rId5"/>
    <p:sldId id="263" r:id="rId6"/>
    <p:sldId id="283" r:id="rId7"/>
    <p:sldId id="317" r:id="rId8"/>
    <p:sldId id="316" r:id="rId9"/>
    <p:sldId id="319" r:id="rId10"/>
    <p:sldId id="258" r:id="rId11"/>
    <p:sldId id="275" r:id="rId12"/>
    <p:sldId id="280" r:id="rId13"/>
    <p:sldId id="276" r:id="rId14"/>
    <p:sldId id="277" r:id="rId15"/>
    <p:sldId id="261" r:id="rId16"/>
    <p:sldId id="282" r:id="rId17"/>
    <p:sldId id="318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44F14-7649-4205-B241-16E860581151}" v="122" dt="2023-05-09T20:23:29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en Mendel - ten Napel" userId="9947d365-22db-42f5-837e-85330c9d8db0" providerId="ADAL" clId="{03B44F14-7649-4205-B241-16E860581151}"/>
    <pc:docChg chg="undo custSel addSld delSld modSld sldOrd">
      <pc:chgData name="Regien Mendel - ten Napel" userId="9947d365-22db-42f5-837e-85330c9d8db0" providerId="ADAL" clId="{03B44F14-7649-4205-B241-16E860581151}" dt="2023-05-09T20:23:33.658" v="1870" actId="478"/>
      <pc:docMkLst>
        <pc:docMk/>
      </pc:docMkLst>
      <pc:sldChg chg="addSp modSp mod setBg addAnim setClrOvrMap">
        <pc:chgData name="Regien Mendel - ten Napel" userId="9947d365-22db-42f5-837e-85330c9d8db0" providerId="ADAL" clId="{03B44F14-7649-4205-B241-16E860581151}" dt="2023-05-09T20:11:43.992" v="1734" actId="20577"/>
        <pc:sldMkLst>
          <pc:docMk/>
          <pc:sldMk cId="1787641635" sldId="256"/>
        </pc:sldMkLst>
        <pc:spChg chg="mod">
          <ac:chgData name="Regien Mendel - ten Napel" userId="9947d365-22db-42f5-837e-85330c9d8db0" providerId="ADAL" clId="{03B44F14-7649-4205-B241-16E860581151}" dt="2023-05-09T20:11:43.992" v="1734" actId="20577"/>
          <ac:spMkLst>
            <pc:docMk/>
            <pc:sldMk cId="1787641635" sldId="256"/>
            <ac:spMk id="2" creationId="{E8787038-01DA-DEA4-0C7D-EDB7A99D662E}"/>
          </ac:spMkLst>
        </pc:spChg>
        <pc:spChg chg="mod">
          <ac:chgData name="Regien Mendel - ten Napel" userId="9947d365-22db-42f5-837e-85330c9d8db0" providerId="ADAL" clId="{03B44F14-7649-4205-B241-16E860581151}" dt="2023-05-09T19:38:20.121" v="1410" actId="20577"/>
          <ac:spMkLst>
            <pc:docMk/>
            <pc:sldMk cId="1787641635" sldId="256"/>
            <ac:spMk id="3" creationId="{A3E4451B-57AA-D65A-1FAD-5F954A80D3A9}"/>
          </ac:spMkLst>
        </pc:spChg>
        <pc:spChg chg="add">
          <ac:chgData name="Regien Mendel - ten Napel" userId="9947d365-22db-42f5-837e-85330c9d8db0" providerId="ADAL" clId="{03B44F14-7649-4205-B241-16E860581151}" dt="2023-05-07T12:34:04.480" v="1283" actId="26606"/>
          <ac:spMkLst>
            <pc:docMk/>
            <pc:sldMk cId="1787641635" sldId="256"/>
            <ac:spMk id="10" creationId="{0671A8AE-40A1-4631-A6B8-581AFF065482}"/>
          </ac:spMkLst>
        </pc:spChg>
        <pc:spChg chg="add">
          <ac:chgData name="Regien Mendel - ten Napel" userId="9947d365-22db-42f5-837e-85330c9d8db0" providerId="ADAL" clId="{03B44F14-7649-4205-B241-16E860581151}" dt="2023-05-07T12:34:04.480" v="1283" actId="26606"/>
          <ac:spMkLst>
            <pc:docMk/>
            <pc:sldMk cId="1787641635" sldId="256"/>
            <ac:spMk id="12" creationId="{AB58EF07-17C2-48CF-ABB0-EEF1F17CB8F0}"/>
          </ac:spMkLst>
        </pc:spChg>
        <pc:spChg chg="add">
          <ac:chgData name="Regien Mendel - ten Napel" userId="9947d365-22db-42f5-837e-85330c9d8db0" providerId="ADAL" clId="{03B44F14-7649-4205-B241-16E860581151}" dt="2023-05-07T12:34:04.480" v="1283" actId="26606"/>
          <ac:spMkLst>
            <pc:docMk/>
            <pc:sldMk cId="1787641635" sldId="256"/>
            <ac:spMk id="14" creationId="{AF2F604E-43BE-4DC3-B983-E071523364F8}"/>
          </ac:spMkLst>
        </pc:spChg>
        <pc:spChg chg="add">
          <ac:chgData name="Regien Mendel - ten Napel" userId="9947d365-22db-42f5-837e-85330c9d8db0" providerId="ADAL" clId="{03B44F14-7649-4205-B241-16E860581151}" dt="2023-05-07T12:34:04.480" v="1283" actId="26606"/>
          <ac:spMkLst>
            <pc:docMk/>
            <pc:sldMk cId="1787641635" sldId="256"/>
            <ac:spMk id="16" creationId="{08C9B587-E65E-4B52-B37C-ABEBB6E87928}"/>
          </ac:spMkLst>
        </pc:spChg>
        <pc:picChg chg="add mod ord">
          <ac:chgData name="Regien Mendel - ten Napel" userId="9947d365-22db-42f5-837e-85330c9d8db0" providerId="ADAL" clId="{03B44F14-7649-4205-B241-16E860581151}" dt="2023-05-07T12:34:04.480" v="1283" actId="26606"/>
          <ac:picMkLst>
            <pc:docMk/>
            <pc:sldMk cId="1787641635" sldId="256"/>
            <ac:picMk id="5" creationId="{74DC6C9C-60D9-7AB2-3281-432A9BD0D1BA}"/>
          </ac:picMkLst>
        </pc:picChg>
      </pc:sldChg>
      <pc:sldChg chg="addSp delSp modSp mod setBg">
        <pc:chgData name="Regien Mendel - ten Napel" userId="9947d365-22db-42f5-837e-85330c9d8db0" providerId="ADAL" clId="{03B44F14-7649-4205-B241-16E860581151}" dt="2023-05-09T20:11:52.005" v="1735" actId="20577"/>
        <pc:sldMkLst>
          <pc:docMk/>
          <pc:sldMk cId="1669686474" sldId="257"/>
        </pc:sldMkLst>
        <pc:spChg chg="mod">
          <ac:chgData name="Regien Mendel - ten Napel" userId="9947d365-22db-42f5-837e-85330c9d8db0" providerId="ADAL" clId="{03B44F14-7649-4205-B241-16E860581151}" dt="2023-05-09T19:42:34.188" v="1418" actId="20577"/>
          <ac:spMkLst>
            <pc:docMk/>
            <pc:sldMk cId="1669686474" sldId="257"/>
            <ac:spMk id="2" creationId="{211CBD96-949C-554B-1D5E-8CB63E86C45A}"/>
          </ac:spMkLst>
        </pc:spChg>
        <pc:spChg chg="mod">
          <ac:chgData name="Regien Mendel - ten Napel" userId="9947d365-22db-42f5-837e-85330c9d8db0" providerId="ADAL" clId="{03B44F14-7649-4205-B241-16E860581151}" dt="2023-05-09T20:11:52.005" v="1735" actId="20577"/>
          <ac:spMkLst>
            <pc:docMk/>
            <pc:sldMk cId="1669686474" sldId="257"/>
            <ac:spMk id="3" creationId="{314BA780-C9A4-8BE0-CEE1-1A84EE710764}"/>
          </ac:spMkLst>
        </pc:spChg>
        <pc:spChg chg="add del">
          <ac:chgData name="Regien Mendel - ten Napel" userId="9947d365-22db-42f5-837e-85330c9d8db0" providerId="ADAL" clId="{03B44F14-7649-4205-B241-16E860581151}" dt="2023-05-07T12:34:16.707" v="1288" actId="26606"/>
          <ac:spMkLst>
            <pc:docMk/>
            <pc:sldMk cId="1669686474" sldId="257"/>
            <ac:spMk id="9" creationId="{1BF4DD63-CE83-4A2A-994E-8598C22E6FCF}"/>
          </ac:spMkLst>
        </pc:spChg>
        <pc:spChg chg="add del">
          <ac:chgData name="Regien Mendel - ten Napel" userId="9947d365-22db-42f5-837e-85330c9d8db0" providerId="ADAL" clId="{03B44F14-7649-4205-B241-16E860581151}" dt="2023-05-07T12:34:16.707" v="1288" actId="26606"/>
          <ac:spMkLst>
            <pc:docMk/>
            <pc:sldMk cId="1669686474" sldId="257"/>
            <ac:spMk id="11" creationId="{127393A7-D6DA-410B-8699-AA56B57BF7BA}"/>
          </ac:spMkLst>
        </pc:spChg>
        <pc:spChg chg="add del">
          <ac:chgData name="Regien Mendel - ten Napel" userId="9947d365-22db-42f5-837e-85330c9d8db0" providerId="ADAL" clId="{03B44F14-7649-4205-B241-16E860581151}" dt="2023-05-07T12:34:16.707" v="1288" actId="26606"/>
          <ac:spMkLst>
            <pc:docMk/>
            <pc:sldMk cId="1669686474" sldId="257"/>
            <ac:spMk id="13" creationId="{8EC44C88-69E3-42EE-86E8-9B45F712B769}"/>
          </ac:spMkLst>
        </pc:spChg>
        <pc:spChg chg="add">
          <ac:chgData name="Regien Mendel - ten Napel" userId="9947d365-22db-42f5-837e-85330c9d8db0" providerId="ADAL" clId="{03B44F14-7649-4205-B241-16E860581151}" dt="2023-05-07T12:34:16.723" v="1289" actId="26606"/>
          <ac:spMkLst>
            <pc:docMk/>
            <pc:sldMk cId="1669686474" sldId="257"/>
            <ac:spMk id="15" creationId="{460B0EFB-53ED-4F35-B05D-F658EA021C65}"/>
          </ac:spMkLst>
        </pc:spChg>
        <pc:spChg chg="add">
          <ac:chgData name="Regien Mendel - ten Napel" userId="9947d365-22db-42f5-837e-85330c9d8db0" providerId="ADAL" clId="{03B44F14-7649-4205-B241-16E860581151}" dt="2023-05-07T12:34:16.723" v="1289" actId="26606"/>
          <ac:spMkLst>
            <pc:docMk/>
            <pc:sldMk cId="1669686474" sldId="257"/>
            <ac:spMk id="17" creationId="{835EF3DD-7D43-4A27-8967-A92FD8CC9365}"/>
          </ac:spMkLst>
        </pc:spChg>
        <pc:picChg chg="add del">
          <ac:chgData name="Regien Mendel - ten Napel" userId="9947d365-22db-42f5-837e-85330c9d8db0" providerId="ADAL" clId="{03B44F14-7649-4205-B241-16E860581151}" dt="2023-05-07T12:34:16.707" v="1288" actId="26606"/>
          <ac:picMkLst>
            <pc:docMk/>
            <pc:sldMk cId="1669686474" sldId="257"/>
            <ac:picMk id="5" creationId="{9119FDC0-7917-F2B8-F2AB-156ADE01E607}"/>
          </ac:picMkLst>
        </pc:picChg>
        <pc:picChg chg="add">
          <ac:chgData name="Regien Mendel - ten Napel" userId="9947d365-22db-42f5-837e-85330c9d8db0" providerId="ADAL" clId="{03B44F14-7649-4205-B241-16E860581151}" dt="2023-05-07T12:34:16.723" v="1289" actId="26606"/>
          <ac:picMkLst>
            <pc:docMk/>
            <pc:sldMk cId="1669686474" sldId="257"/>
            <ac:picMk id="16" creationId="{0756D71F-6620-9A35-EA5E-B28683C3849E}"/>
          </ac:picMkLst>
        </pc:picChg>
      </pc:sldChg>
      <pc:sldChg chg="modSp del mod ord">
        <pc:chgData name="Regien Mendel - ten Napel" userId="9947d365-22db-42f5-837e-85330c9d8db0" providerId="ADAL" clId="{03B44F14-7649-4205-B241-16E860581151}" dt="2023-05-07T12:35:57.674" v="1291" actId="47"/>
        <pc:sldMkLst>
          <pc:docMk/>
          <pc:sldMk cId="2225098861" sldId="258"/>
        </pc:sldMkLst>
        <pc:spChg chg="mod">
          <ac:chgData name="Regien Mendel - ten Napel" userId="9947d365-22db-42f5-837e-85330c9d8db0" providerId="ADAL" clId="{03B44F14-7649-4205-B241-16E860581151}" dt="2023-05-07T11:49:09.972" v="488" actId="20577"/>
          <ac:spMkLst>
            <pc:docMk/>
            <pc:sldMk cId="2225098861" sldId="258"/>
            <ac:spMk id="8" creationId="{5E377F91-E6DE-7C15-94D4-94863245C0D7}"/>
          </ac:spMkLst>
        </pc:spChg>
      </pc:sldChg>
      <pc:sldChg chg="modSp mod">
        <pc:chgData name="Regien Mendel - ten Napel" userId="9947d365-22db-42f5-837e-85330c9d8db0" providerId="ADAL" clId="{03B44F14-7649-4205-B241-16E860581151}" dt="2023-05-09T20:22:45.861" v="1866" actId="1076"/>
        <pc:sldMkLst>
          <pc:docMk/>
          <pc:sldMk cId="2536612088" sldId="258"/>
        </pc:sldMkLst>
        <pc:spChg chg="mod">
          <ac:chgData name="Regien Mendel - ten Napel" userId="9947d365-22db-42f5-837e-85330c9d8db0" providerId="ADAL" clId="{03B44F14-7649-4205-B241-16E860581151}" dt="2023-05-09T20:22:45.861" v="1866" actId="1076"/>
          <ac:spMkLst>
            <pc:docMk/>
            <pc:sldMk cId="2536612088" sldId="258"/>
            <ac:spMk id="3" creationId="{1542D9FF-7BD6-7743-9FE8-C7D9B5E2BBFA}"/>
          </ac:spMkLst>
        </pc:spChg>
        <pc:picChg chg="mod">
          <ac:chgData name="Regien Mendel - ten Napel" userId="9947d365-22db-42f5-837e-85330c9d8db0" providerId="ADAL" clId="{03B44F14-7649-4205-B241-16E860581151}" dt="2023-05-09T20:22:42.205" v="1865" actId="1076"/>
          <ac:picMkLst>
            <pc:docMk/>
            <pc:sldMk cId="2536612088" sldId="258"/>
            <ac:picMk id="6" creationId="{5A90BA03-8292-2F4E-B20A-1B99A00B8246}"/>
          </ac:picMkLst>
        </pc:picChg>
        <pc:picChg chg="mod">
          <ac:chgData name="Regien Mendel - ten Napel" userId="9947d365-22db-42f5-837e-85330c9d8db0" providerId="ADAL" clId="{03B44F14-7649-4205-B241-16E860581151}" dt="2023-05-09T20:22:40.433" v="1864" actId="1076"/>
          <ac:picMkLst>
            <pc:docMk/>
            <pc:sldMk cId="2536612088" sldId="258"/>
            <ac:picMk id="8" creationId="{52797AF8-D5E6-4D4F-AA9E-EFDEA372B693}"/>
          </ac:picMkLst>
        </pc:picChg>
      </pc:sldChg>
      <pc:sldChg chg="addSp modSp new del mod ord setBg setClrOvrMap">
        <pc:chgData name="Regien Mendel - ten Napel" userId="9947d365-22db-42f5-837e-85330c9d8db0" providerId="ADAL" clId="{03B44F14-7649-4205-B241-16E860581151}" dt="2023-05-09T20:10:45.329" v="1563" actId="47"/>
        <pc:sldMkLst>
          <pc:docMk/>
          <pc:sldMk cId="3363199501" sldId="259"/>
        </pc:sldMkLst>
        <pc:spChg chg="mod">
          <ac:chgData name="Regien Mendel - ten Napel" userId="9947d365-22db-42f5-837e-85330c9d8db0" providerId="ADAL" clId="{03B44F14-7649-4205-B241-16E860581151}" dt="2023-05-07T12:39:04.548" v="1318" actId="26606"/>
          <ac:spMkLst>
            <pc:docMk/>
            <pc:sldMk cId="3363199501" sldId="259"/>
            <ac:spMk id="2" creationId="{F3BCC1B1-AAA8-DFE2-759E-7DDF0296B9C1}"/>
          </ac:spMkLst>
        </pc:spChg>
        <pc:spChg chg="mod">
          <ac:chgData name="Regien Mendel - ten Napel" userId="9947d365-22db-42f5-837e-85330c9d8db0" providerId="ADAL" clId="{03B44F14-7649-4205-B241-16E860581151}" dt="2023-05-07T12:39:04.548" v="1318" actId="26606"/>
          <ac:spMkLst>
            <pc:docMk/>
            <pc:sldMk cId="3363199501" sldId="259"/>
            <ac:spMk id="3" creationId="{01428DCB-E7DB-4638-0150-0B0781305B9B}"/>
          </ac:spMkLst>
        </pc:spChg>
        <pc:spChg chg="add">
          <ac:chgData name="Regien Mendel - ten Napel" userId="9947d365-22db-42f5-837e-85330c9d8db0" providerId="ADAL" clId="{03B44F14-7649-4205-B241-16E860581151}" dt="2023-05-07T12:39:04.548" v="1318" actId="26606"/>
          <ac:spMkLst>
            <pc:docMk/>
            <pc:sldMk cId="3363199501" sldId="259"/>
            <ac:spMk id="10" creationId="{7C432AFE-B3D2-4BFF-BF8F-96C27AFF1AC7}"/>
          </ac:spMkLst>
        </pc:spChg>
        <pc:spChg chg="add">
          <ac:chgData name="Regien Mendel - ten Napel" userId="9947d365-22db-42f5-837e-85330c9d8db0" providerId="ADAL" clId="{03B44F14-7649-4205-B241-16E860581151}" dt="2023-05-07T12:39:04.548" v="1318" actId="26606"/>
          <ac:spMkLst>
            <pc:docMk/>
            <pc:sldMk cId="3363199501" sldId="259"/>
            <ac:spMk id="12" creationId="{AF2F604E-43BE-4DC3-B983-E071523364F8}"/>
          </ac:spMkLst>
        </pc:spChg>
        <pc:spChg chg="add">
          <ac:chgData name="Regien Mendel - ten Napel" userId="9947d365-22db-42f5-837e-85330c9d8db0" providerId="ADAL" clId="{03B44F14-7649-4205-B241-16E860581151}" dt="2023-05-07T12:39:04.548" v="1318" actId="26606"/>
          <ac:spMkLst>
            <pc:docMk/>
            <pc:sldMk cId="3363199501" sldId="259"/>
            <ac:spMk id="14" creationId="{08C9B587-E65E-4B52-B37C-ABEBB6E87928}"/>
          </ac:spMkLst>
        </pc:spChg>
        <pc:picChg chg="add mod ord">
          <ac:chgData name="Regien Mendel - ten Napel" userId="9947d365-22db-42f5-837e-85330c9d8db0" providerId="ADAL" clId="{03B44F14-7649-4205-B241-16E860581151}" dt="2023-05-07T12:39:04.548" v="1318" actId="26606"/>
          <ac:picMkLst>
            <pc:docMk/>
            <pc:sldMk cId="3363199501" sldId="259"/>
            <ac:picMk id="5" creationId="{D4C3518B-8FD6-16DC-801C-A874C4EF67DF}"/>
          </ac:picMkLst>
        </pc:picChg>
      </pc:sldChg>
      <pc:sldChg chg="modSp new del mod">
        <pc:chgData name="Regien Mendel - ten Napel" userId="9947d365-22db-42f5-837e-85330c9d8db0" providerId="ADAL" clId="{03B44F14-7649-4205-B241-16E860581151}" dt="2023-05-07T12:24:38.795" v="1268" actId="47"/>
        <pc:sldMkLst>
          <pc:docMk/>
          <pc:sldMk cId="3976674861" sldId="260"/>
        </pc:sldMkLst>
        <pc:spChg chg="mod">
          <ac:chgData name="Regien Mendel - ten Napel" userId="9947d365-22db-42f5-837e-85330c9d8db0" providerId="ADAL" clId="{03B44F14-7649-4205-B241-16E860581151}" dt="2023-05-07T11:56:07.999" v="636" actId="20577"/>
          <ac:spMkLst>
            <pc:docMk/>
            <pc:sldMk cId="3976674861" sldId="260"/>
            <ac:spMk id="2" creationId="{35B5086B-85C8-E919-513D-D274D9F93178}"/>
          </ac:spMkLst>
        </pc:spChg>
        <pc:spChg chg="mod">
          <ac:chgData name="Regien Mendel - ten Napel" userId="9947d365-22db-42f5-837e-85330c9d8db0" providerId="ADAL" clId="{03B44F14-7649-4205-B241-16E860581151}" dt="2023-05-07T11:57:20.488" v="737" actId="20577"/>
          <ac:spMkLst>
            <pc:docMk/>
            <pc:sldMk cId="3976674861" sldId="260"/>
            <ac:spMk id="3" creationId="{56BDC781-6A0A-FEA5-456B-41AC09F842A5}"/>
          </ac:spMkLst>
        </pc:spChg>
      </pc:sldChg>
      <pc:sldChg chg="modSp mod">
        <pc:chgData name="Regien Mendel - ten Napel" userId="9947d365-22db-42f5-837e-85330c9d8db0" providerId="ADAL" clId="{03B44F14-7649-4205-B241-16E860581151}" dt="2023-05-09T20:09:40.749" v="1561" actId="1076"/>
        <pc:sldMkLst>
          <pc:docMk/>
          <pc:sldMk cId="2066341094" sldId="261"/>
        </pc:sldMkLst>
        <pc:spChg chg="mod">
          <ac:chgData name="Regien Mendel - ten Napel" userId="9947d365-22db-42f5-837e-85330c9d8db0" providerId="ADAL" clId="{03B44F14-7649-4205-B241-16E860581151}" dt="2023-05-09T19:51:05.643" v="1541" actId="27636"/>
          <ac:spMkLst>
            <pc:docMk/>
            <pc:sldMk cId="2066341094" sldId="261"/>
            <ac:spMk id="3" creationId="{4BA10C17-F464-E143-A609-F80D0D4377A9}"/>
          </ac:spMkLst>
        </pc:spChg>
        <pc:picChg chg="mod">
          <ac:chgData name="Regien Mendel - ten Napel" userId="9947d365-22db-42f5-837e-85330c9d8db0" providerId="ADAL" clId="{03B44F14-7649-4205-B241-16E860581151}" dt="2023-05-09T20:09:40.749" v="1561" actId="1076"/>
          <ac:picMkLst>
            <pc:docMk/>
            <pc:sldMk cId="2066341094" sldId="261"/>
            <ac:picMk id="4" creationId="{2D5A52C3-89BF-0F49-9534-A5A3B783F11F}"/>
          </ac:picMkLst>
        </pc:picChg>
      </pc:sldChg>
      <pc:sldChg chg="modSp mod">
        <pc:chgData name="Regien Mendel - ten Napel" userId="9947d365-22db-42f5-837e-85330c9d8db0" providerId="ADAL" clId="{03B44F14-7649-4205-B241-16E860581151}" dt="2023-05-09T19:57:27.985" v="1545" actId="15"/>
        <pc:sldMkLst>
          <pc:docMk/>
          <pc:sldMk cId="4106010847" sldId="263"/>
        </pc:sldMkLst>
        <pc:spChg chg="mod">
          <ac:chgData name="Regien Mendel - ten Napel" userId="9947d365-22db-42f5-837e-85330c9d8db0" providerId="ADAL" clId="{03B44F14-7649-4205-B241-16E860581151}" dt="2023-05-09T19:57:27.985" v="1545" actId="15"/>
          <ac:spMkLst>
            <pc:docMk/>
            <pc:sldMk cId="4106010847" sldId="263"/>
            <ac:spMk id="3" creationId="{FF106D7D-EC70-9049-8662-4E559AA8573B}"/>
          </ac:spMkLst>
        </pc:spChg>
      </pc:sldChg>
      <pc:sldChg chg="addSp modSp del mod setBg">
        <pc:chgData name="Regien Mendel - ten Napel" userId="9947d365-22db-42f5-837e-85330c9d8db0" providerId="ADAL" clId="{03B44F14-7649-4205-B241-16E860581151}" dt="2023-05-09T20:10:32.145" v="1562" actId="47"/>
        <pc:sldMkLst>
          <pc:docMk/>
          <pc:sldMk cId="3416584356" sldId="264"/>
        </pc:sldMkLst>
        <pc:spChg chg="mod">
          <ac:chgData name="Regien Mendel - ten Napel" userId="9947d365-22db-42f5-837e-85330c9d8db0" providerId="ADAL" clId="{03B44F14-7649-4205-B241-16E860581151}" dt="2023-05-07T12:40:42.068" v="1322" actId="26606"/>
          <ac:spMkLst>
            <pc:docMk/>
            <pc:sldMk cId="3416584356" sldId="264"/>
            <ac:spMk id="2" creationId="{6C67BFD3-AAEA-4C32-BF49-8EB9BA66DB8E}"/>
          </ac:spMkLst>
        </pc:spChg>
        <pc:spChg chg="mod">
          <ac:chgData name="Regien Mendel - ten Napel" userId="9947d365-22db-42f5-837e-85330c9d8db0" providerId="ADAL" clId="{03B44F14-7649-4205-B241-16E860581151}" dt="2023-05-07T12:40:42.068" v="1322" actId="26606"/>
          <ac:spMkLst>
            <pc:docMk/>
            <pc:sldMk cId="3416584356" sldId="264"/>
            <ac:spMk id="3" creationId="{77C4218B-90E3-41F6-8BF0-1E40BEBFD709}"/>
          </ac:spMkLst>
        </pc:spChg>
        <pc:spChg chg="add">
          <ac:chgData name="Regien Mendel - ten Napel" userId="9947d365-22db-42f5-837e-85330c9d8db0" providerId="ADAL" clId="{03B44F14-7649-4205-B241-16E860581151}" dt="2023-05-07T12:40:42.068" v="1322" actId="26606"/>
          <ac:spMkLst>
            <pc:docMk/>
            <pc:sldMk cId="3416584356" sldId="264"/>
            <ac:spMk id="1031" creationId="{8FC9BE17-9A7B-462D-AE50-3D8777387304}"/>
          </ac:spMkLst>
        </pc:spChg>
        <pc:spChg chg="add">
          <ac:chgData name="Regien Mendel - ten Napel" userId="9947d365-22db-42f5-837e-85330c9d8db0" providerId="ADAL" clId="{03B44F14-7649-4205-B241-16E860581151}" dt="2023-05-07T12:40:42.068" v="1322" actId="26606"/>
          <ac:spMkLst>
            <pc:docMk/>
            <pc:sldMk cId="3416584356" sldId="264"/>
            <ac:spMk id="1033" creationId="{3EBE8569-6AEC-4B8C-8D53-2DE337CDBA65}"/>
          </ac:spMkLst>
        </pc:spChg>
        <pc:spChg chg="add">
          <ac:chgData name="Regien Mendel - ten Napel" userId="9947d365-22db-42f5-837e-85330c9d8db0" providerId="ADAL" clId="{03B44F14-7649-4205-B241-16E860581151}" dt="2023-05-07T12:40:42.068" v="1322" actId="26606"/>
          <ac:spMkLst>
            <pc:docMk/>
            <pc:sldMk cId="3416584356" sldId="264"/>
            <ac:spMk id="1035" creationId="{55D4142C-5077-457F-A6AD-3FECFDB39685}"/>
          </ac:spMkLst>
        </pc:spChg>
        <pc:spChg chg="add">
          <ac:chgData name="Regien Mendel - ten Napel" userId="9947d365-22db-42f5-837e-85330c9d8db0" providerId="ADAL" clId="{03B44F14-7649-4205-B241-16E860581151}" dt="2023-05-07T12:40:42.068" v="1322" actId="26606"/>
          <ac:spMkLst>
            <pc:docMk/>
            <pc:sldMk cId="3416584356" sldId="264"/>
            <ac:spMk id="1037" creationId="{7A5F0580-5EE9-419F-96EE-B6529EF6E7D0}"/>
          </ac:spMkLst>
        </pc:spChg>
        <pc:picChg chg="add mod ord">
          <ac:chgData name="Regien Mendel - ten Napel" userId="9947d365-22db-42f5-837e-85330c9d8db0" providerId="ADAL" clId="{03B44F14-7649-4205-B241-16E860581151}" dt="2023-05-07T12:40:42.068" v="1322" actId="26606"/>
          <ac:picMkLst>
            <pc:docMk/>
            <pc:sldMk cId="3416584356" sldId="264"/>
            <ac:picMk id="1026" creationId="{DB18179E-6087-51C8-2DE5-6BEB01AD26E0}"/>
          </ac:picMkLst>
        </pc:picChg>
      </pc:sldChg>
      <pc:sldChg chg="del">
        <pc:chgData name="Regien Mendel - ten Napel" userId="9947d365-22db-42f5-837e-85330c9d8db0" providerId="ADAL" clId="{03B44F14-7649-4205-B241-16E860581151}" dt="2023-05-09T19:49:47.960" v="1540" actId="47"/>
        <pc:sldMkLst>
          <pc:docMk/>
          <pc:sldMk cId="2288958121" sldId="265"/>
        </pc:sldMkLst>
      </pc:sldChg>
      <pc:sldChg chg="del">
        <pc:chgData name="Regien Mendel - ten Napel" userId="9947d365-22db-42f5-837e-85330c9d8db0" providerId="ADAL" clId="{03B44F14-7649-4205-B241-16E860581151}" dt="2023-05-09T20:08:49.148" v="1556" actId="47"/>
        <pc:sldMkLst>
          <pc:docMk/>
          <pc:sldMk cId="3476959192" sldId="266"/>
        </pc:sldMkLst>
      </pc:sldChg>
      <pc:sldChg chg="addSp delSp modSp mod">
        <pc:chgData name="Regien Mendel - ten Napel" userId="9947d365-22db-42f5-837e-85330c9d8db0" providerId="ADAL" clId="{03B44F14-7649-4205-B241-16E860581151}" dt="2023-05-09T20:23:33.658" v="1870" actId="478"/>
        <pc:sldMkLst>
          <pc:docMk/>
          <pc:sldMk cId="2715369011" sldId="277"/>
        </pc:sldMkLst>
        <pc:spChg chg="mod">
          <ac:chgData name="Regien Mendel - ten Napel" userId="9947d365-22db-42f5-837e-85330c9d8db0" providerId="ADAL" clId="{03B44F14-7649-4205-B241-16E860581151}" dt="2023-05-09T20:08:35.045" v="1555" actId="20577"/>
          <ac:spMkLst>
            <pc:docMk/>
            <pc:sldMk cId="2715369011" sldId="277"/>
            <ac:spMk id="3" creationId="{BD2DE770-1ADF-D342-A361-0F3D91A7047D}"/>
          </ac:spMkLst>
        </pc:spChg>
        <pc:spChg chg="add del mod">
          <ac:chgData name="Regien Mendel - ten Napel" userId="9947d365-22db-42f5-837e-85330c9d8db0" providerId="ADAL" clId="{03B44F14-7649-4205-B241-16E860581151}" dt="2023-05-09T20:23:33.658" v="1870" actId="478"/>
          <ac:spMkLst>
            <pc:docMk/>
            <pc:sldMk cId="2715369011" sldId="277"/>
            <ac:spMk id="7" creationId="{1E2BFCB4-A4D4-AE83-7310-C40C3EECD81B}"/>
          </ac:spMkLst>
        </pc:spChg>
        <pc:picChg chg="add del mod">
          <ac:chgData name="Regien Mendel - ten Napel" userId="9947d365-22db-42f5-837e-85330c9d8db0" providerId="ADAL" clId="{03B44F14-7649-4205-B241-16E860581151}" dt="2023-05-09T20:23:33.658" v="1870" actId="478"/>
          <ac:picMkLst>
            <pc:docMk/>
            <pc:sldMk cId="2715369011" sldId="277"/>
            <ac:picMk id="6" creationId="{103D6533-33B0-0A77-B418-2D7617F429C6}"/>
          </ac:picMkLst>
        </pc:picChg>
      </pc:sldChg>
      <pc:sldChg chg="del">
        <pc:chgData name="Regien Mendel - ten Napel" userId="9947d365-22db-42f5-837e-85330c9d8db0" providerId="ADAL" clId="{03B44F14-7649-4205-B241-16E860581151}" dt="2023-05-09T20:08:55.050" v="1557" actId="47"/>
        <pc:sldMkLst>
          <pc:docMk/>
          <pc:sldMk cId="3819444348" sldId="278"/>
        </pc:sldMkLst>
      </pc:sldChg>
      <pc:sldChg chg="del">
        <pc:chgData name="Regien Mendel - ten Napel" userId="9947d365-22db-42f5-837e-85330c9d8db0" providerId="ADAL" clId="{03B44F14-7649-4205-B241-16E860581151}" dt="2023-05-09T20:16:10.887" v="1765" actId="47"/>
        <pc:sldMkLst>
          <pc:docMk/>
          <pc:sldMk cId="3875681772" sldId="279"/>
        </pc:sldMkLst>
      </pc:sldChg>
      <pc:sldChg chg="addSp delSp modSp mod setBg setClrOvrMap">
        <pc:chgData name="Regien Mendel - ten Napel" userId="9947d365-22db-42f5-837e-85330c9d8db0" providerId="ADAL" clId="{03B44F14-7649-4205-B241-16E860581151}" dt="2023-05-09T20:21:02.169" v="1855" actId="26606"/>
        <pc:sldMkLst>
          <pc:docMk/>
          <pc:sldMk cId="3179328743" sldId="280"/>
        </pc:sldMkLst>
        <pc:spChg chg="mod">
          <ac:chgData name="Regien Mendel - ten Napel" userId="9947d365-22db-42f5-837e-85330c9d8db0" providerId="ADAL" clId="{03B44F14-7649-4205-B241-16E860581151}" dt="2023-05-09T20:21:02.169" v="1855" actId="26606"/>
          <ac:spMkLst>
            <pc:docMk/>
            <pc:sldMk cId="3179328743" sldId="280"/>
            <ac:spMk id="2" creationId="{3BEAAD32-F5FA-4300-A163-57DD643DD38B}"/>
          </ac:spMkLst>
        </pc:spChg>
        <pc:spChg chg="mod">
          <ac:chgData name="Regien Mendel - ten Napel" userId="9947d365-22db-42f5-837e-85330c9d8db0" providerId="ADAL" clId="{03B44F14-7649-4205-B241-16E860581151}" dt="2023-05-09T20:21:02.169" v="1855" actId="26606"/>
          <ac:spMkLst>
            <pc:docMk/>
            <pc:sldMk cId="3179328743" sldId="280"/>
            <ac:spMk id="3" creationId="{9CD4C6E7-D954-4541-B6BF-D96DA72904B2}"/>
          </ac:spMkLst>
        </pc:spChg>
        <pc:spChg chg="add del">
          <ac:chgData name="Regien Mendel - ten Napel" userId="9947d365-22db-42f5-837e-85330c9d8db0" providerId="ADAL" clId="{03B44F14-7649-4205-B241-16E860581151}" dt="2023-05-09T20:21:02.089" v="1854" actId="26606"/>
          <ac:spMkLst>
            <pc:docMk/>
            <pc:sldMk cId="3179328743" sldId="280"/>
            <ac:spMk id="10" creationId="{0671A8AE-40A1-4631-A6B8-581AFF065482}"/>
          </ac:spMkLst>
        </pc:spChg>
        <pc:spChg chg="add del">
          <ac:chgData name="Regien Mendel - ten Napel" userId="9947d365-22db-42f5-837e-85330c9d8db0" providerId="ADAL" clId="{03B44F14-7649-4205-B241-16E860581151}" dt="2023-05-09T20:21:02.089" v="1854" actId="26606"/>
          <ac:spMkLst>
            <pc:docMk/>
            <pc:sldMk cId="3179328743" sldId="280"/>
            <ac:spMk id="12" creationId="{AB58EF07-17C2-48CF-ABB0-EEF1F17CB8F0}"/>
          </ac:spMkLst>
        </pc:spChg>
        <pc:spChg chg="add del">
          <ac:chgData name="Regien Mendel - ten Napel" userId="9947d365-22db-42f5-837e-85330c9d8db0" providerId="ADAL" clId="{03B44F14-7649-4205-B241-16E860581151}" dt="2023-05-09T20:21:02.089" v="1854" actId="26606"/>
          <ac:spMkLst>
            <pc:docMk/>
            <pc:sldMk cId="3179328743" sldId="280"/>
            <ac:spMk id="14" creationId="{AF2F604E-43BE-4DC3-B983-E071523364F8}"/>
          </ac:spMkLst>
        </pc:spChg>
        <pc:spChg chg="add del">
          <ac:chgData name="Regien Mendel - ten Napel" userId="9947d365-22db-42f5-837e-85330c9d8db0" providerId="ADAL" clId="{03B44F14-7649-4205-B241-16E860581151}" dt="2023-05-09T20:21:02.089" v="1854" actId="26606"/>
          <ac:spMkLst>
            <pc:docMk/>
            <pc:sldMk cId="3179328743" sldId="280"/>
            <ac:spMk id="16" creationId="{08C9B587-E65E-4B52-B37C-ABEBB6E87928}"/>
          </ac:spMkLst>
        </pc:spChg>
        <pc:spChg chg="add">
          <ac:chgData name="Regien Mendel - ten Napel" userId="9947d365-22db-42f5-837e-85330c9d8db0" providerId="ADAL" clId="{03B44F14-7649-4205-B241-16E860581151}" dt="2023-05-09T20:21:02.169" v="1855" actId="26606"/>
          <ac:spMkLst>
            <pc:docMk/>
            <pc:sldMk cId="3179328743" sldId="280"/>
            <ac:spMk id="18" creationId="{71B2258F-86CA-4D4D-8270-BC05FCDEBFB3}"/>
          </ac:spMkLst>
        </pc:spChg>
        <pc:picChg chg="add mod ord">
          <ac:chgData name="Regien Mendel - ten Napel" userId="9947d365-22db-42f5-837e-85330c9d8db0" providerId="ADAL" clId="{03B44F14-7649-4205-B241-16E860581151}" dt="2023-05-09T20:21:02.169" v="1855" actId="26606"/>
          <ac:picMkLst>
            <pc:docMk/>
            <pc:sldMk cId="3179328743" sldId="280"/>
            <ac:picMk id="5" creationId="{75B0FF65-9B02-47E0-74ED-8E58DC78B995}"/>
          </ac:picMkLst>
        </pc:picChg>
      </pc:sldChg>
      <pc:sldChg chg="del">
        <pc:chgData name="Regien Mendel - ten Napel" userId="9947d365-22db-42f5-837e-85330c9d8db0" providerId="ADAL" clId="{03B44F14-7649-4205-B241-16E860581151}" dt="2023-05-09T20:12:53.323" v="1736" actId="47"/>
        <pc:sldMkLst>
          <pc:docMk/>
          <pc:sldMk cId="0" sldId="281"/>
        </pc:sldMkLst>
      </pc:sldChg>
      <pc:sldChg chg="del">
        <pc:chgData name="Regien Mendel - ten Napel" userId="9947d365-22db-42f5-837e-85330c9d8db0" providerId="ADAL" clId="{03B44F14-7649-4205-B241-16E860581151}" dt="2023-05-07T12:08:01.395" v="774" actId="47"/>
        <pc:sldMkLst>
          <pc:docMk/>
          <pc:sldMk cId="0" sldId="282"/>
        </pc:sldMkLst>
      </pc:sldChg>
      <pc:sldChg chg="modSp mod ord">
        <pc:chgData name="Regien Mendel - ten Napel" userId="9947d365-22db-42f5-837e-85330c9d8db0" providerId="ADAL" clId="{03B44F14-7649-4205-B241-16E860581151}" dt="2023-05-09T20:17:27.045" v="1791" actId="20577"/>
        <pc:sldMkLst>
          <pc:docMk/>
          <pc:sldMk cId="1340010482" sldId="282"/>
        </pc:sldMkLst>
        <pc:spChg chg="mod">
          <ac:chgData name="Regien Mendel - ten Napel" userId="9947d365-22db-42f5-837e-85330c9d8db0" providerId="ADAL" clId="{03B44F14-7649-4205-B241-16E860581151}" dt="2023-05-09T20:17:27.045" v="1791" actId="20577"/>
          <ac:spMkLst>
            <pc:docMk/>
            <pc:sldMk cId="1340010482" sldId="282"/>
            <ac:spMk id="3" creationId="{40DE646A-E688-3A48-B06F-B193D06EC352}"/>
          </ac:spMkLst>
        </pc:spChg>
      </pc:sldChg>
      <pc:sldChg chg="addSp modSp del mod setBg modAnim">
        <pc:chgData name="Regien Mendel - ten Napel" userId="9947d365-22db-42f5-837e-85330c9d8db0" providerId="ADAL" clId="{03B44F14-7649-4205-B241-16E860581151}" dt="2023-05-09T20:13:55.289" v="1737" actId="2696"/>
        <pc:sldMkLst>
          <pc:docMk/>
          <pc:sldMk cId="314165001" sldId="283"/>
        </pc:sldMkLst>
        <pc:spChg chg="mod">
          <ac:chgData name="Regien Mendel - ten Napel" userId="9947d365-22db-42f5-837e-85330c9d8db0" providerId="ADAL" clId="{03B44F14-7649-4205-B241-16E860581151}" dt="2023-05-07T12:39:26.870" v="1320" actId="26606"/>
          <ac:spMkLst>
            <pc:docMk/>
            <pc:sldMk cId="314165001" sldId="283"/>
            <ac:spMk id="2" creationId="{C99653ED-1842-48F4-A6D3-41035BF0B342}"/>
          </ac:spMkLst>
        </pc:spChg>
        <pc:spChg chg="mod">
          <ac:chgData name="Regien Mendel - ten Napel" userId="9947d365-22db-42f5-837e-85330c9d8db0" providerId="ADAL" clId="{03B44F14-7649-4205-B241-16E860581151}" dt="2023-05-07T12:42:14.199" v="1328" actId="14100"/>
          <ac:spMkLst>
            <pc:docMk/>
            <pc:sldMk cId="314165001" sldId="283"/>
            <ac:spMk id="3" creationId="{547706D9-D8E3-4DBC-A8D1-6A70579812AA}"/>
          </ac:spMkLst>
        </pc:spChg>
        <pc:spChg chg="add">
          <ac:chgData name="Regien Mendel - ten Napel" userId="9947d365-22db-42f5-837e-85330c9d8db0" providerId="ADAL" clId="{03B44F14-7649-4205-B241-16E860581151}" dt="2023-05-07T12:39:26.870" v="1320" actId="26606"/>
          <ac:spMkLst>
            <pc:docMk/>
            <pc:sldMk cId="314165001" sldId="283"/>
            <ac:spMk id="10" creationId="{201CC55D-ED54-4C5C-95E6-10947BD1103B}"/>
          </ac:spMkLst>
        </pc:spChg>
        <pc:spChg chg="add">
          <ac:chgData name="Regien Mendel - ten Napel" userId="9947d365-22db-42f5-837e-85330c9d8db0" providerId="ADAL" clId="{03B44F14-7649-4205-B241-16E860581151}" dt="2023-05-07T12:39:26.870" v="1320" actId="26606"/>
          <ac:spMkLst>
            <pc:docMk/>
            <pc:sldMk cId="314165001" sldId="283"/>
            <ac:spMk id="16" creationId="{3873B707-463F-40B0-8227-E8CC6C67EB25}"/>
          </ac:spMkLst>
        </pc:spChg>
        <pc:spChg chg="add">
          <ac:chgData name="Regien Mendel - ten Napel" userId="9947d365-22db-42f5-837e-85330c9d8db0" providerId="ADAL" clId="{03B44F14-7649-4205-B241-16E860581151}" dt="2023-05-07T12:39:26.870" v="1320" actId="26606"/>
          <ac:spMkLst>
            <pc:docMk/>
            <pc:sldMk cId="314165001" sldId="283"/>
            <ac:spMk id="18" creationId="{C13237C8-E62C-4F0D-A318-BD6FB6C2D138}"/>
          </ac:spMkLst>
        </pc:spChg>
        <pc:spChg chg="add">
          <ac:chgData name="Regien Mendel - ten Napel" userId="9947d365-22db-42f5-837e-85330c9d8db0" providerId="ADAL" clId="{03B44F14-7649-4205-B241-16E860581151}" dt="2023-05-07T12:39:26.870" v="1320" actId="26606"/>
          <ac:spMkLst>
            <pc:docMk/>
            <pc:sldMk cId="314165001" sldId="283"/>
            <ac:spMk id="20" creationId="{19C9EAEA-39D0-4B0E-A0EB-51E7B26740B1}"/>
          </ac:spMkLst>
        </pc:spChg>
        <pc:grpChg chg="add">
          <ac:chgData name="Regien Mendel - ten Napel" userId="9947d365-22db-42f5-837e-85330c9d8db0" providerId="ADAL" clId="{03B44F14-7649-4205-B241-16E860581151}" dt="2023-05-07T12:39:26.870" v="1320" actId="26606"/>
          <ac:grpSpMkLst>
            <pc:docMk/>
            <pc:sldMk cId="314165001" sldId="283"/>
            <ac:grpSpMk id="12" creationId="{1DE889C7-FAD6-4397-98E2-05D503484459}"/>
          </ac:grpSpMkLst>
        </pc:grpChg>
        <pc:picChg chg="mod">
          <ac:chgData name="Regien Mendel - ten Napel" userId="9947d365-22db-42f5-837e-85330c9d8db0" providerId="ADAL" clId="{03B44F14-7649-4205-B241-16E860581151}" dt="2023-05-07T12:39:26.870" v="1320" actId="26606"/>
          <ac:picMkLst>
            <pc:docMk/>
            <pc:sldMk cId="314165001" sldId="283"/>
            <ac:picMk id="5" creationId="{FEB8E833-A212-4F39-B78B-0D8A436849BD}"/>
          </ac:picMkLst>
        </pc:picChg>
      </pc:sldChg>
      <pc:sldChg chg="delDesignElem">
        <pc:chgData name="Regien Mendel - ten Napel" userId="9947d365-22db-42f5-837e-85330c9d8db0" providerId="ADAL" clId="{03B44F14-7649-4205-B241-16E860581151}" dt="2023-05-09T20:14:09.833" v="1738"/>
        <pc:sldMkLst>
          <pc:docMk/>
          <pc:sldMk cId="4147616135" sldId="283"/>
        </pc:sldMkLst>
      </pc:sldChg>
      <pc:sldChg chg="modSp mod delDesignElem">
        <pc:chgData name="Regien Mendel - ten Napel" userId="9947d365-22db-42f5-837e-85330c9d8db0" providerId="ADAL" clId="{03B44F14-7649-4205-B241-16E860581151}" dt="2023-05-09T19:46:42.656" v="1535" actId="20577"/>
        <pc:sldMkLst>
          <pc:docMk/>
          <pc:sldMk cId="1159636626" sldId="313"/>
        </pc:sldMkLst>
        <pc:spChg chg="mod">
          <ac:chgData name="Regien Mendel - ten Napel" userId="9947d365-22db-42f5-837e-85330c9d8db0" providerId="ADAL" clId="{03B44F14-7649-4205-B241-16E860581151}" dt="2023-05-09T19:46:42.656" v="1535" actId="20577"/>
          <ac:spMkLst>
            <pc:docMk/>
            <pc:sldMk cId="1159636626" sldId="313"/>
            <ac:spMk id="2" creationId="{F3B8D648-F29A-7D0A-1A77-4AA301281DAF}"/>
          </ac:spMkLst>
        </pc:spChg>
        <pc:picChg chg="mod">
          <ac:chgData name="Regien Mendel - ten Napel" userId="9947d365-22db-42f5-837e-85330c9d8db0" providerId="ADAL" clId="{03B44F14-7649-4205-B241-16E860581151}" dt="2023-05-07T12:07:28.676" v="773" actId="1076"/>
          <ac:picMkLst>
            <pc:docMk/>
            <pc:sldMk cId="1159636626" sldId="313"/>
            <ac:picMk id="4" creationId="{6CE55D2A-E4AE-4323-7CBC-A065D91A66C0}"/>
          </ac:picMkLst>
        </pc:picChg>
      </pc:sldChg>
      <pc:sldChg chg="modSp mod">
        <pc:chgData name="Regien Mendel - ten Napel" userId="9947d365-22db-42f5-837e-85330c9d8db0" providerId="ADAL" clId="{03B44F14-7649-4205-B241-16E860581151}" dt="2023-05-09T19:47:04.814" v="1539" actId="20577"/>
        <pc:sldMkLst>
          <pc:docMk/>
          <pc:sldMk cId="1342808469" sldId="315"/>
        </pc:sldMkLst>
        <pc:spChg chg="mod">
          <ac:chgData name="Regien Mendel - ten Napel" userId="9947d365-22db-42f5-837e-85330c9d8db0" providerId="ADAL" clId="{03B44F14-7649-4205-B241-16E860581151}" dt="2023-05-09T19:47:04.814" v="1539" actId="20577"/>
          <ac:spMkLst>
            <pc:docMk/>
            <pc:sldMk cId="1342808469" sldId="315"/>
            <ac:spMk id="3" creationId="{C0A13EE0-AE4A-232D-28D7-E35E7241563F}"/>
          </ac:spMkLst>
        </pc:spChg>
      </pc:sldChg>
      <pc:sldChg chg="addSp delSp modSp new del mod setBg">
        <pc:chgData name="Regien Mendel - ten Napel" userId="9947d365-22db-42f5-837e-85330c9d8db0" providerId="ADAL" clId="{03B44F14-7649-4205-B241-16E860581151}" dt="2023-05-09T20:13:55.289" v="1737" actId="2696"/>
        <pc:sldMkLst>
          <pc:docMk/>
          <pc:sldMk cId="436021101" sldId="316"/>
        </pc:sldMkLst>
        <pc:spChg chg="mod">
          <ac:chgData name="Regien Mendel - ten Napel" userId="9947d365-22db-42f5-837e-85330c9d8db0" providerId="ADAL" clId="{03B44F14-7649-4205-B241-16E860581151}" dt="2023-05-07T12:42:31.769" v="1331" actId="26606"/>
          <ac:spMkLst>
            <pc:docMk/>
            <pc:sldMk cId="436021101" sldId="316"/>
            <ac:spMk id="2" creationId="{3B9B08BF-32C6-99CA-918A-C35DD62F2442}"/>
          </ac:spMkLst>
        </pc:spChg>
        <pc:spChg chg="del mod">
          <ac:chgData name="Regien Mendel - ten Napel" userId="9947d365-22db-42f5-837e-85330c9d8db0" providerId="ADAL" clId="{03B44F14-7649-4205-B241-16E860581151}" dt="2023-05-07T12:42:31.769" v="1331" actId="26606"/>
          <ac:spMkLst>
            <pc:docMk/>
            <pc:sldMk cId="436021101" sldId="316"/>
            <ac:spMk id="3" creationId="{C9AE8761-156D-DC82-B356-91C225326D2E}"/>
          </ac:spMkLst>
        </pc:spChg>
        <pc:spChg chg="add del">
          <ac:chgData name="Regien Mendel - ten Napel" userId="9947d365-22db-42f5-837e-85330c9d8db0" providerId="ADAL" clId="{03B44F14-7649-4205-B241-16E860581151}" dt="2023-05-07T12:42:31.760" v="1330" actId="26606"/>
          <ac:spMkLst>
            <pc:docMk/>
            <pc:sldMk cId="436021101" sldId="316"/>
            <ac:spMk id="9" creationId="{8FC9BE17-9A7B-462D-AE50-3D8777387304}"/>
          </ac:spMkLst>
        </pc:spChg>
        <pc:spChg chg="add">
          <ac:chgData name="Regien Mendel - ten Napel" userId="9947d365-22db-42f5-837e-85330c9d8db0" providerId="ADAL" clId="{03B44F14-7649-4205-B241-16E860581151}" dt="2023-05-07T12:42:31.769" v="1331" actId="26606"/>
          <ac:spMkLst>
            <pc:docMk/>
            <pc:sldMk cId="436021101" sldId="316"/>
            <ac:spMk id="10" creationId="{B50AB553-2A96-4A92-96F2-93548E096954}"/>
          </ac:spMkLst>
        </pc:spChg>
        <pc:spChg chg="add del">
          <ac:chgData name="Regien Mendel - ten Napel" userId="9947d365-22db-42f5-837e-85330c9d8db0" providerId="ADAL" clId="{03B44F14-7649-4205-B241-16E860581151}" dt="2023-05-07T12:42:31.760" v="1330" actId="26606"/>
          <ac:spMkLst>
            <pc:docMk/>
            <pc:sldMk cId="436021101" sldId="316"/>
            <ac:spMk id="11" creationId="{3EBE8569-6AEC-4B8C-8D53-2DE337CDBA65}"/>
          </ac:spMkLst>
        </pc:spChg>
        <pc:spChg chg="add del">
          <ac:chgData name="Regien Mendel - ten Napel" userId="9947d365-22db-42f5-837e-85330c9d8db0" providerId="ADAL" clId="{03B44F14-7649-4205-B241-16E860581151}" dt="2023-05-07T12:42:31.760" v="1330" actId="26606"/>
          <ac:spMkLst>
            <pc:docMk/>
            <pc:sldMk cId="436021101" sldId="316"/>
            <ac:spMk id="13" creationId="{55D4142C-5077-457F-A6AD-3FECFDB39685}"/>
          </ac:spMkLst>
        </pc:spChg>
        <pc:spChg chg="add del">
          <ac:chgData name="Regien Mendel - ten Napel" userId="9947d365-22db-42f5-837e-85330c9d8db0" providerId="ADAL" clId="{03B44F14-7649-4205-B241-16E860581151}" dt="2023-05-07T12:42:31.760" v="1330" actId="26606"/>
          <ac:spMkLst>
            <pc:docMk/>
            <pc:sldMk cId="436021101" sldId="316"/>
            <ac:spMk id="15" creationId="{7A5F0580-5EE9-419F-96EE-B6529EF6E7D0}"/>
          </ac:spMkLst>
        </pc:spChg>
        <pc:graphicFrameChg chg="add">
          <ac:chgData name="Regien Mendel - ten Napel" userId="9947d365-22db-42f5-837e-85330c9d8db0" providerId="ADAL" clId="{03B44F14-7649-4205-B241-16E860581151}" dt="2023-05-07T12:42:31.769" v="1331" actId="26606"/>
          <ac:graphicFrameMkLst>
            <pc:docMk/>
            <pc:sldMk cId="436021101" sldId="316"/>
            <ac:graphicFrameMk id="17" creationId="{37FAAB7E-F6CC-7501-40CC-51E15E4932A6}"/>
          </ac:graphicFrameMkLst>
        </pc:graphicFrameChg>
        <pc:picChg chg="add del">
          <ac:chgData name="Regien Mendel - ten Napel" userId="9947d365-22db-42f5-837e-85330c9d8db0" providerId="ADAL" clId="{03B44F14-7649-4205-B241-16E860581151}" dt="2023-05-07T12:42:31.760" v="1330" actId="26606"/>
          <ac:picMkLst>
            <pc:docMk/>
            <pc:sldMk cId="436021101" sldId="316"/>
            <ac:picMk id="5" creationId="{F91516B6-87B5-A9E4-4609-E63A50E600D2}"/>
          </ac:picMkLst>
        </pc:picChg>
        <pc:picChg chg="add">
          <ac:chgData name="Regien Mendel - ten Napel" userId="9947d365-22db-42f5-837e-85330c9d8db0" providerId="ADAL" clId="{03B44F14-7649-4205-B241-16E860581151}" dt="2023-05-07T12:42:31.769" v="1331" actId="26606"/>
          <ac:picMkLst>
            <pc:docMk/>
            <pc:sldMk cId="436021101" sldId="316"/>
            <ac:picMk id="6" creationId="{CD45F94A-3B0C-FF6D-CAB6-ECB99AE4815C}"/>
          </ac:picMkLst>
        </pc:picChg>
      </pc:sldChg>
      <pc:sldChg chg="modSp mod delDesignElem">
        <pc:chgData name="Regien Mendel - ten Napel" userId="9947d365-22db-42f5-837e-85330c9d8db0" providerId="ADAL" clId="{03B44F14-7649-4205-B241-16E860581151}" dt="2023-05-09T20:14:42.668" v="1750" actId="20577"/>
        <pc:sldMkLst>
          <pc:docMk/>
          <pc:sldMk cId="4047167003" sldId="316"/>
        </pc:sldMkLst>
        <pc:spChg chg="mod">
          <ac:chgData name="Regien Mendel - ten Napel" userId="9947d365-22db-42f5-837e-85330c9d8db0" providerId="ADAL" clId="{03B44F14-7649-4205-B241-16E860581151}" dt="2023-05-09T20:14:42.668" v="1750" actId="20577"/>
          <ac:spMkLst>
            <pc:docMk/>
            <pc:sldMk cId="4047167003" sldId="316"/>
            <ac:spMk id="2" creationId="{3B9B08BF-32C6-99CA-918A-C35DD62F2442}"/>
          </ac:spMkLst>
        </pc:spChg>
      </pc:sldChg>
      <pc:sldChg chg="delDesignElem">
        <pc:chgData name="Regien Mendel - ten Napel" userId="9947d365-22db-42f5-837e-85330c9d8db0" providerId="ADAL" clId="{03B44F14-7649-4205-B241-16E860581151}" dt="2023-05-09T20:14:09.833" v="1739"/>
        <pc:sldMkLst>
          <pc:docMk/>
          <pc:sldMk cId="1167781496" sldId="317"/>
        </pc:sldMkLst>
      </pc:sldChg>
      <pc:sldChg chg="addSp modSp new del mod setBg modAnim">
        <pc:chgData name="Regien Mendel - ten Napel" userId="9947d365-22db-42f5-837e-85330c9d8db0" providerId="ADAL" clId="{03B44F14-7649-4205-B241-16E860581151}" dt="2023-05-09T20:13:55.289" v="1737" actId="2696"/>
        <pc:sldMkLst>
          <pc:docMk/>
          <pc:sldMk cId="2950014984" sldId="317"/>
        </pc:sldMkLst>
        <pc:spChg chg="mod">
          <ac:chgData name="Regien Mendel - ten Napel" userId="9947d365-22db-42f5-837e-85330c9d8db0" providerId="ADAL" clId="{03B44F14-7649-4205-B241-16E860581151}" dt="2023-05-07T12:39:20.712" v="1319" actId="26606"/>
          <ac:spMkLst>
            <pc:docMk/>
            <pc:sldMk cId="2950014984" sldId="317"/>
            <ac:spMk id="2" creationId="{63749019-FE43-D12E-2AB0-9ACF488B6E2D}"/>
          </ac:spMkLst>
        </pc:spChg>
        <pc:spChg chg="mod">
          <ac:chgData name="Regien Mendel - ten Napel" userId="9947d365-22db-42f5-837e-85330c9d8db0" providerId="ADAL" clId="{03B44F14-7649-4205-B241-16E860581151}" dt="2023-05-07T12:39:20.712" v="1319" actId="26606"/>
          <ac:spMkLst>
            <pc:docMk/>
            <pc:sldMk cId="2950014984" sldId="317"/>
            <ac:spMk id="3" creationId="{BE3F6030-8043-DEC6-2E2E-F1ACEC8F3907}"/>
          </ac:spMkLst>
        </pc:spChg>
        <pc:spChg chg="add">
          <ac:chgData name="Regien Mendel - ten Napel" userId="9947d365-22db-42f5-837e-85330c9d8db0" providerId="ADAL" clId="{03B44F14-7649-4205-B241-16E860581151}" dt="2023-05-07T12:39:20.712" v="1319" actId="26606"/>
          <ac:spMkLst>
            <pc:docMk/>
            <pc:sldMk cId="2950014984" sldId="317"/>
            <ac:spMk id="9" creationId="{F94AA2BD-2E3F-4B1D-8127-5744B8115311}"/>
          </ac:spMkLst>
        </pc:spChg>
        <pc:spChg chg="add">
          <ac:chgData name="Regien Mendel - ten Napel" userId="9947d365-22db-42f5-837e-85330c9d8db0" providerId="ADAL" clId="{03B44F14-7649-4205-B241-16E860581151}" dt="2023-05-07T12:39:20.712" v="1319" actId="26606"/>
          <ac:spMkLst>
            <pc:docMk/>
            <pc:sldMk cId="2950014984" sldId="317"/>
            <ac:spMk id="11" creationId="{4BD02261-2DC8-4AA8-9E16-7751AE892445}"/>
          </ac:spMkLst>
        </pc:spChg>
        <pc:spChg chg="add">
          <ac:chgData name="Regien Mendel - ten Napel" userId="9947d365-22db-42f5-837e-85330c9d8db0" providerId="ADAL" clId="{03B44F14-7649-4205-B241-16E860581151}" dt="2023-05-07T12:39:20.712" v="1319" actId="26606"/>
          <ac:spMkLst>
            <pc:docMk/>
            <pc:sldMk cId="2950014984" sldId="317"/>
            <ac:spMk id="13" creationId="{3D752CF2-2291-40B5-B462-C17B174C10BC}"/>
          </ac:spMkLst>
        </pc:spChg>
        <pc:picChg chg="add">
          <ac:chgData name="Regien Mendel - ten Napel" userId="9947d365-22db-42f5-837e-85330c9d8db0" providerId="ADAL" clId="{03B44F14-7649-4205-B241-16E860581151}" dt="2023-05-07T12:39:20.712" v="1319" actId="26606"/>
          <ac:picMkLst>
            <pc:docMk/>
            <pc:sldMk cId="2950014984" sldId="317"/>
            <ac:picMk id="5" creationId="{8BF5A962-4F4F-5BCA-8BB2-E176759A31F6}"/>
          </ac:picMkLst>
        </pc:picChg>
      </pc:sldChg>
      <pc:sldChg chg="addSp modSp new mod setBg">
        <pc:chgData name="Regien Mendel - ten Napel" userId="9947d365-22db-42f5-837e-85330c9d8db0" providerId="ADAL" clId="{03B44F14-7649-4205-B241-16E860581151}" dt="2023-05-09T20:18:24.501" v="1850" actId="20577"/>
        <pc:sldMkLst>
          <pc:docMk/>
          <pc:sldMk cId="4128773373" sldId="318"/>
        </pc:sldMkLst>
        <pc:spChg chg="mod">
          <ac:chgData name="Regien Mendel - ten Napel" userId="9947d365-22db-42f5-837e-85330c9d8db0" providerId="ADAL" clId="{03B44F14-7649-4205-B241-16E860581151}" dt="2023-05-09T20:10:52.422" v="1581" actId="20577"/>
          <ac:spMkLst>
            <pc:docMk/>
            <pc:sldMk cId="4128773373" sldId="318"/>
            <ac:spMk id="2" creationId="{63A2A02C-D0A2-7CF8-2FDD-86DB4B52BE2F}"/>
          </ac:spMkLst>
        </pc:spChg>
        <pc:spChg chg="mod">
          <ac:chgData name="Regien Mendel - ten Napel" userId="9947d365-22db-42f5-837e-85330c9d8db0" providerId="ADAL" clId="{03B44F14-7649-4205-B241-16E860581151}" dt="2023-05-09T20:18:24.501" v="1850" actId="20577"/>
          <ac:spMkLst>
            <pc:docMk/>
            <pc:sldMk cId="4128773373" sldId="318"/>
            <ac:spMk id="3" creationId="{BE3B0060-97E9-DB84-07E3-22F2A90C8535}"/>
          </ac:spMkLst>
        </pc:spChg>
        <pc:spChg chg="add">
          <ac:chgData name="Regien Mendel - ten Napel" userId="9947d365-22db-42f5-837e-85330c9d8db0" providerId="ADAL" clId="{03B44F14-7649-4205-B241-16E860581151}" dt="2023-05-07T12:43:45.079" v="1333" actId="26606"/>
          <ac:spMkLst>
            <pc:docMk/>
            <pc:sldMk cId="4128773373" sldId="318"/>
            <ac:spMk id="9" creationId="{F13C74B1-5B17-4795-BED0-7140497B445A}"/>
          </ac:spMkLst>
        </pc:spChg>
        <pc:spChg chg="add">
          <ac:chgData name="Regien Mendel - ten Napel" userId="9947d365-22db-42f5-837e-85330c9d8db0" providerId="ADAL" clId="{03B44F14-7649-4205-B241-16E860581151}" dt="2023-05-07T12:43:45.079" v="1333" actId="26606"/>
          <ac:spMkLst>
            <pc:docMk/>
            <pc:sldMk cId="4128773373" sldId="318"/>
            <ac:spMk id="11" creationId="{D4974D33-8DC5-464E-8C6D-BE58F0669C17}"/>
          </ac:spMkLst>
        </pc:spChg>
        <pc:picChg chg="add mod">
          <ac:chgData name="Regien Mendel - ten Napel" userId="9947d365-22db-42f5-837e-85330c9d8db0" providerId="ADAL" clId="{03B44F14-7649-4205-B241-16E860581151}" dt="2023-05-07T12:43:45.079" v="1333" actId="26606"/>
          <ac:picMkLst>
            <pc:docMk/>
            <pc:sldMk cId="4128773373" sldId="318"/>
            <ac:picMk id="4" creationId="{AFFD4114-F655-20A6-68FF-3B83ACDE0B3B}"/>
          </ac:picMkLst>
        </pc:picChg>
      </pc:sldChg>
      <pc:sldChg chg="addSp delSp modSp mod">
        <pc:chgData name="Regien Mendel - ten Napel" userId="9947d365-22db-42f5-837e-85330c9d8db0" providerId="ADAL" clId="{03B44F14-7649-4205-B241-16E860581151}" dt="2023-05-09T20:22:22.870" v="1863" actId="1076"/>
        <pc:sldMkLst>
          <pc:docMk/>
          <pc:sldMk cId="482604605" sldId="319"/>
        </pc:sldMkLst>
        <pc:spChg chg="mod">
          <ac:chgData name="Regien Mendel - ten Napel" userId="9947d365-22db-42f5-837e-85330c9d8db0" providerId="ADAL" clId="{03B44F14-7649-4205-B241-16E860581151}" dt="2023-05-09T20:15:09.407" v="1764" actId="20577"/>
          <ac:spMkLst>
            <pc:docMk/>
            <pc:sldMk cId="482604605" sldId="319"/>
            <ac:spMk id="2" creationId="{C024419C-E270-C24C-B970-F5672F90BAA4}"/>
          </ac:spMkLst>
        </pc:spChg>
        <pc:spChg chg="add del mod">
          <ac:chgData name="Regien Mendel - ten Napel" userId="9947d365-22db-42f5-837e-85330c9d8db0" providerId="ADAL" clId="{03B44F14-7649-4205-B241-16E860581151}" dt="2023-05-09T20:22:19.781" v="1862" actId="478"/>
          <ac:spMkLst>
            <pc:docMk/>
            <pc:sldMk cId="482604605" sldId="319"/>
            <ac:spMk id="7" creationId="{84D9C870-C913-7F36-8FA4-41E2E5ED8812}"/>
          </ac:spMkLst>
        </pc:spChg>
        <pc:picChg chg="add mod">
          <ac:chgData name="Regien Mendel - ten Napel" userId="9947d365-22db-42f5-837e-85330c9d8db0" providerId="ADAL" clId="{03B44F14-7649-4205-B241-16E860581151}" dt="2023-05-09T20:22:22.870" v="1863" actId="1076"/>
          <ac:picMkLst>
            <pc:docMk/>
            <pc:sldMk cId="482604605" sldId="319"/>
            <ac:picMk id="6" creationId="{2C2A971A-E2B4-DA74-36FD-329929368DEA}"/>
          </ac:picMkLst>
        </pc:picChg>
      </pc:sldChg>
      <pc:sldChg chg="del">
        <pc:chgData name="Regien Mendel - ten Napel" userId="9947d365-22db-42f5-837e-85330c9d8db0" providerId="ADAL" clId="{03B44F14-7649-4205-B241-16E860581151}" dt="2023-05-09T20:19:19.812" v="1851" actId="47"/>
        <pc:sldMkLst>
          <pc:docMk/>
          <pc:sldMk cId="438522957" sldId="320"/>
        </pc:sldMkLst>
      </pc:sldChg>
      <pc:sldChg chg="del">
        <pc:chgData name="Regien Mendel - ten Napel" userId="9947d365-22db-42f5-837e-85330c9d8db0" providerId="ADAL" clId="{03B44F14-7649-4205-B241-16E860581151}" dt="2023-05-09T20:09:01.044" v="1558" actId="47"/>
        <pc:sldMkLst>
          <pc:docMk/>
          <pc:sldMk cId="940749414" sldId="321"/>
        </pc:sldMkLst>
      </pc:sldChg>
      <pc:sldChg chg="del">
        <pc:chgData name="Regien Mendel - ten Napel" userId="9947d365-22db-42f5-837e-85330c9d8db0" providerId="ADAL" clId="{03B44F14-7649-4205-B241-16E860581151}" dt="2023-05-09T20:17:39.300" v="1792" actId="47"/>
        <pc:sldMkLst>
          <pc:docMk/>
          <pc:sldMk cId="1404605423" sldId="32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33D580-A7F2-43EF-A43F-71FF9286633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F065EE8-D48D-488D-9997-F0E64C181080}">
      <dgm:prSet/>
      <dgm:spPr/>
      <dgm:t>
        <a:bodyPr/>
        <a:lstStyle/>
        <a:p>
          <a:r>
            <a:rPr lang="nl-NL" b="1" u="sng"/>
            <a:t>Vlog:</a:t>
          </a:r>
          <a:endParaRPr lang="en-US"/>
        </a:p>
      </dgm:t>
    </dgm:pt>
    <dgm:pt modelId="{D06A1C49-54F9-44F8-B0FA-5D7D58DBADF2}" type="parTrans" cxnId="{6C5393A0-DC70-4F03-8F2E-1E507FDFBD0B}">
      <dgm:prSet/>
      <dgm:spPr/>
      <dgm:t>
        <a:bodyPr/>
        <a:lstStyle/>
        <a:p>
          <a:endParaRPr lang="en-US"/>
        </a:p>
      </dgm:t>
    </dgm:pt>
    <dgm:pt modelId="{BA5D4404-08FE-4105-A57A-B819617888E4}" type="sibTrans" cxnId="{6C5393A0-DC70-4F03-8F2E-1E507FDFBD0B}">
      <dgm:prSet/>
      <dgm:spPr/>
      <dgm:t>
        <a:bodyPr/>
        <a:lstStyle/>
        <a:p>
          <a:endParaRPr lang="en-US"/>
        </a:p>
      </dgm:t>
    </dgm:pt>
    <dgm:pt modelId="{2C8FBA71-2140-4E03-93D2-E0F580D602C4}">
      <dgm:prSet/>
      <dgm:spPr/>
      <dgm:t>
        <a:bodyPr/>
        <a:lstStyle/>
        <a:p>
          <a:r>
            <a:rPr lang="nl-NL"/>
            <a:t>Je kan je kijker meenemen en enthousiast maken</a:t>
          </a:r>
          <a:endParaRPr lang="en-US"/>
        </a:p>
      </dgm:t>
    </dgm:pt>
    <dgm:pt modelId="{40579434-48EA-4B46-B387-4C6F358E7A1C}" type="parTrans" cxnId="{D0AE956B-E773-4A21-85A2-EED2670D6C23}">
      <dgm:prSet/>
      <dgm:spPr/>
      <dgm:t>
        <a:bodyPr/>
        <a:lstStyle/>
        <a:p>
          <a:endParaRPr lang="en-US"/>
        </a:p>
      </dgm:t>
    </dgm:pt>
    <dgm:pt modelId="{E0FFC0B4-1FE4-42CB-8DF9-80F79AEA2A86}" type="sibTrans" cxnId="{D0AE956B-E773-4A21-85A2-EED2670D6C23}">
      <dgm:prSet/>
      <dgm:spPr/>
      <dgm:t>
        <a:bodyPr/>
        <a:lstStyle/>
        <a:p>
          <a:endParaRPr lang="en-US"/>
        </a:p>
      </dgm:t>
    </dgm:pt>
    <dgm:pt modelId="{76CE604B-D665-4125-B64A-1B0577505E87}">
      <dgm:prSet/>
      <dgm:spPr/>
      <dgm:t>
        <a:bodyPr/>
        <a:lstStyle/>
        <a:p>
          <a:r>
            <a:rPr lang="nl-NL"/>
            <a:t>Beelden ter verduidelijking </a:t>
          </a:r>
          <a:endParaRPr lang="en-US"/>
        </a:p>
      </dgm:t>
    </dgm:pt>
    <dgm:pt modelId="{369F84F6-E962-4F25-AB48-C1D35C721B06}" type="parTrans" cxnId="{C419CFA2-396F-484A-93BE-A19F345F9152}">
      <dgm:prSet/>
      <dgm:spPr/>
      <dgm:t>
        <a:bodyPr/>
        <a:lstStyle/>
        <a:p>
          <a:endParaRPr lang="en-US"/>
        </a:p>
      </dgm:t>
    </dgm:pt>
    <dgm:pt modelId="{C7BD4AAA-16D8-4F84-ACFC-9DEC6CCEACFB}" type="sibTrans" cxnId="{C419CFA2-396F-484A-93BE-A19F345F9152}">
      <dgm:prSet/>
      <dgm:spPr/>
      <dgm:t>
        <a:bodyPr/>
        <a:lstStyle/>
        <a:p>
          <a:endParaRPr lang="en-US"/>
        </a:p>
      </dgm:t>
    </dgm:pt>
    <dgm:pt modelId="{58709B6E-5F68-4A94-B799-B16DB048C3FC}">
      <dgm:prSet/>
      <dgm:spPr/>
      <dgm:t>
        <a:bodyPr/>
        <a:lstStyle/>
        <a:p>
          <a:r>
            <a:rPr lang="nl-NL"/>
            <a:t>Mensen vinden het fijn om te kijken en luisteren </a:t>
          </a:r>
          <a:endParaRPr lang="en-US"/>
        </a:p>
      </dgm:t>
    </dgm:pt>
    <dgm:pt modelId="{9FF62AC5-0586-4C90-AB38-F20AEEA0B06F}" type="parTrans" cxnId="{B72735FE-8007-4BFD-840B-43654C00DDEC}">
      <dgm:prSet/>
      <dgm:spPr/>
      <dgm:t>
        <a:bodyPr/>
        <a:lstStyle/>
        <a:p>
          <a:endParaRPr lang="en-US"/>
        </a:p>
      </dgm:t>
    </dgm:pt>
    <dgm:pt modelId="{52AEE359-2658-4761-A919-551CCFAE0D9D}" type="sibTrans" cxnId="{B72735FE-8007-4BFD-840B-43654C00DDEC}">
      <dgm:prSet/>
      <dgm:spPr/>
      <dgm:t>
        <a:bodyPr/>
        <a:lstStyle/>
        <a:p>
          <a:endParaRPr lang="en-US"/>
        </a:p>
      </dgm:t>
    </dgm:pt>
    <dgm:pt modelId="{47830549-9B2B-4596-8EED-716878AB2B03}">
      <dgm:prSet/>
      <dgm:spPr/>
      <dgm:t>
        <a:bodyPr/>
        <a:lstStyle/>
        <a:p>
          <a:r>
            <a:rPr lang="nl-NL"/>
            <a:t>Persoonlijker </a:t>
          </a:r>
          <a:endParaRPr lang="en-US"/>
        </a:p>
      </dgm:t>
    </dgm:pt>
    <dgm:pt modelId="{F3C8CF3E-DF9F-491E-A4F3-26C8CF7E6036}" type="parTrans" cxnId="{1CFF6AED-79B2-418F-96BD-4768C11D38F8}">
      <dgm:prSet/>
      <dgm:spPr/>
      <dgm:t>
        <a:bodyPr/>
        <a:lstStyle/>
        <a:p>
          <a:endParaRPr lang="en-US"/>
        </a:p>
      </dgm:t>
    </dgm:pt>
    <dgm:pt modelId="{B227E541-E652-4E37-88F0-4D6639AD8BFC}" type="sibTrans" cxnId="{1CFF6AED-79B2-418F-96BD-4768C11D38F8}">
      <dgm:prSet/>
      <dgm:spPr/>
      <dgm:t>
        <a:bodyPr/>
        <a:lstStyle/>
        <a:p>
          <a:endParaRPr lang="en-US"/>
        </a:p>
      </dgm:t>
    </dgm:pt>
    <dgm:pt modelId="{152D67EE-D850-4D2A-834A-A32F05849267}">
      <dgm:prSet/>
      <dgm:spPr/>
      <dgm:t>
        <a:bodyPr/>
        <a:lstStyle/>
        <a:p>
          <a:r>
            <a:rPr lang="nl-NL"/>
            <a:t>Groot bereik, je kan het delen </a:t>
          </a:r>
          <a:endParaRPr lang="en-US"/>
        </a:p>
      </dgm:t>
    </dgm:pt>
    <dgm:pt modelId="{D0022599-59A8-49F8-81EB-C3C6DA42F95A}" type="parTrans" cxnId="{6885A3EA-1FA8-44E6-9632-CAB6FDB433CF}">
      <dgm:prSet/>
      <dgm:spPr/>
      <dgm:t>
        <a:bodyPr/>
        <a:lstStyle/>
        <a:p>
          <a:endParaRPr lang="en-US"/>
        </a:p>
      </dgm:t>
    </dgm:pt>
    <dgm:pt modelId="{7AE45637-E1FA-447A-A7A6-BB9DFA481D43}" type="sibTrans" cxnId="{6885A3EA-1FA8-44E6-9632-CAB6FDB433CF}">
      <dgm:prSet/>
      <dgm:spPr/>
      <dgm:t>
        <a:bodyPr/>
        <a:lstStyle/>
        <a:p>
          <a:endParaRPr lang="en-US"/>
        </a:p>
      </dgm:t>
    </dgm:pt>
    <dgm:pt modelId="{F31047F4-7ECE-45E8-9360-1B660EF506CF}">
      <dgm:prSet/>
      <dgm:spPr/>
      <dgm:t>
        <a:bodyPr/>
        <a:lstStyle/>
        <a:p>
          <a:r>
            <a:rPr lang="nl-NL"/>
            <a:t>Niet stotteren/warrig houdt mensen bij de les sta actief</a:t>
          </a:r>
          <a:endParaRPr lang="en-US"/>
        </a:p>
      </dgm:t>
    </dgm:pt>
    <dgm:pt modelId="{69F98EAB-1FD8-4918-9BFF-70C5A07EAB89}" type="parTrans" cxnId="{45758075-A6A0-483F-9AC5-E3C9C8664CFB}">
      <dgm:prSet/>
      <dgm:spPr/>
      <dgm:t>
        <a:bodyPr/>
        <a:lstStyle/>
        <a:p>
          <a:endParaRPr lang="en-US"/>
        </a:p>
      </dgm:t>
    </dgm:pt>
    <dgm:pt modelId="{F600EFD5-DB4B-4E9B-BE46-10D4D86C2C1C}" type="sibTrans" cxnId="{45758075-A6A0-483F-9AC5-E3C9C8664CFB}">
      <dgm:prSet/>
      <dgm:spPr/>
      <dgm:t>
        <a:bodyPr/>
        <a:lstStyle/>
        <a:p>
          <a:endParaRPr lang="en-US"/>
        </a:p>
      </dgm:t>
    </dgm:pt>
    <dgm:pt modelId="{9BC4B9E8-2FFF-4422-810F-E51DC498B9C5}">
      <dgm:prSet/>
      <dgm:spPr/>
      <dgm:t>
        <a:bodyPr/>
        <a:lstStyle/>
        <a:p>
          <a:r>
            <a:rPr lang="nl-NL" b="1" u="sng"/>
            <a:t>Blog:</a:t>
          </a:r>
          <a:endParaRPr lang="en-US"/>
        </a:p>
      </dgm:t>
    </dgm:pt>
    <dgm:pt modelId="{9EBFA139-2B1F-4896-BAD4-2785ECE55BBE}" type="parTrans" cxnId="{CE5C3B1F-6142-4ABD-85D2-905480B14530}">
      <dgm:prSet/>
      <dgm:spPr/>
      <dgm:t>
        <a:bodyPr/>
        <a:lstStyle/>
        <a:p>
          <a:endParaRPr lang="en-US"/>
        </a:p>
      </dgm:t>
    </dgm:pt>
    <dgm:pt modelId="{96B7E481-BD6A-46B3-850D-756534585A91}" type="sibTrans" cxnId="{CE5C3B1F-6142-4ABD-85D2-905480B14530}">
      <dgm:prSet/>
      <dgm:spPr/>
      <dgm:t>
        <a:bodyPr/>
        <a:lstStyle/>
        <a:p>
          <a:endParaRPr lang="en-US"/>
        </a:p>
      </dgm:t>
    </dgm:pt>
    <dgm:pt modelId="{3C6E35C8-3ADA-4D4A-B9CE-103CDD1C3403}">
      <dgm:prSet/>
      <dgm:spPr/>
      <dgm:t>
        <a:bodyPr/>
        <a:lstStyle/>
        <a:p>
          <a:r>
            <a:rPr lang="nl-NL"/>
            <a:t>Tekst is neutraal en makkelijk aan te passen;</a:t>
          </a:r>
          <a:endParaRPr lang="en-US"/>
        </a:p>
      </dgm:t>
    </dgm:pt>
    <dgm:pt modelId="{E3F2CAA1-4352-45C9-958C-5D7E0A618F54}" type="parTrans" cxnId="{41F79AF2-7FD7-4888-9745-4AB2A9769FAA}">
      <dgm:prSet/>
      <dgm:spPr/>
      <dgm:t>
        <a:bodyPr/>
        <a:lstStyle/>
        <a:p>
          <a:endParaRPr lang="en-US"/>
        </a:p>
      </dgm:t>
    </dgm:pt>
    <dgm:pt modelId="{CC637673-AA07-4476-8C37-E5561FC0C0AF}" type="sibTrans" cxnId="{41F79AF2-7FD7-4888-9745-4AB2A9769FAA}">
      <dgm:prSet/>
      <dgm:spPr/>
      <dgm:t>
        <a:bodyPr/>
        <a:lstStyle/>
        <a:p>
          <a:endParaRPr lang="en-US"/>
        </a:p>
      </dgm:t>
    </dgm:pt>
    <dgm:pt modelId="{7BF5FD10-6BE8-4ECC-995D-CE011E360FA0}">
      <dgm:prSet/>
      <dgm:spPr/>
      <dgm:t>
        <a:bodyPr/>
        <a:lstStyle/>
        <a:p>
          <a:r>
            <a:rPr lang="nl-NL"/>
            <a:t>Geluidloos </a:t>
          </a:r>
          <a:endParaRPr lang="en-US"/>
        </a:p>
      </dgm:t>
    </dgm:pt>
    <dgm:pt modelId="{F5A72F07-F787-4AD5-9D9C-18B081C0D244}" type="parTrans" cxnId="{C83AD611-2CE5-449B-B6C4-9485BF2BD7AE}">
      <dgm:prSet/>
      <dgm:spPr/>
      <dgm:t>
        <a:bodyPr/>
        <a:lstStyle/>
        <a:p>
          <a:endParaRPr lang="en-US"/>
        </a:p>
      </dgm:t>
    </dgm:pt>
    <dgm:pt modelId="{F387CB12-2C70-447C-99BE-2E4A6BEF6E14}" type="sibTrans" cxnId="{C83AD611-2CE5-449B-B6C4-9485BF2BD7AE}">
      <dgm:prSet/>
      <dgm:spPr/>
      <dgm:t>
        <a:bodyPr/>
        <a:lstStyle/>
        <a:p>
          <a:endParaRPr lang="en-US"/>
        </a:p>
      </dgm:t>
    </dgm:pt>
    <dgm:pt modelId="{3C55A899-42AF-4091-B4A5-FE7EC1CACD84}">
      <dgm:prSet/>
      <dgm:spPr/>
      <dgm:t>
        <a:bodyPr/>
        <a:lstStyle/>
        <a:p>
          <a:r>
            <a:rPr lang="nl-NL"/>
            <a:t>Eigen tempo </a:t>
          </a:r>
          <a:endParaRPr lang="en-US"/>
        </a:p>
      </dgm:t>
    </dgm:pt>
    <dgm:pt modelId="{BBF60ABE-4722-4F4F-8388-F4E06C8DEEBA}" type="parTrans" cxnId="{9898B51E-9571-4EBA-80A9-EC76C37AF3E7}">
      <dgm:prSet/>
      <dgm:spPr/>
      <dgm:t>
        <a:bodyPr/>
        <a:lstStyle/>
        <a:p>
          <a:endParaRPr lang="en-US"/>
        </a:p>
      </dgm:t>
    </dgm:pt>
    <dgm:pt modelId="{0C6F330A-982A-49C2-AA12-EF8148E14A91}" type="sibTrans" cxnId="{9898B51E-9571-4EBA-80A9-EC76C37AF3E7}">
      <dgm:prSet/>
      <dgm:spPr/>
      <dgm:t>
        <a:bodyPr/>
        <a:lstStyle/>
        <a:p>
          <a:endParaRPr lang="en-US"/>
        </a:p>
      </dgm:t>
    </dgm:pt>
    <dgm:pt modelId="{5CE1EC1E-1D5B-4606-81B4-FF04D273DCBB}">
      <dgm:prSet/>
      <dgm:spPr/>
      <dgm:t>
        <a:bodyPr/>
        <a:lstStyle/>
        <a:p>
          <a:r>
            <a:rPr lang="nl-NL"/>
            <a:t>Links in opnemen (verwijzingen) </a:t>
          </a:r>
          <a:endParaRPr lang="en-US"/>
        </a:p>
      </dgm:t>
    </dgm:pt>
    <dgm:pt modelId="{EF9D5759-DFD8-491B-916A-B3BAB38A9949}" type="parTrans" cxnId="{AAF794A3-6D5C-43AD-8C20-69BDF3E0B159}">
      <dgm:prSet/>
      <dgm:spPr/>
      <dgm:t>
        <a:bodyPr/>
        <a:lstStyle/>
        <a:p>
          <a:endParaRPr lang="en-US"/>
        </a:p>
      </dgm:t>
    </dgm:pt>
    <dgm:pt modelId="{8A2C0002-5FC7-4A74-A53D-B25A700776BC}" type="sibTrans" cxnId="{AAF794A3-6D5C-43AD-8C20-69BDF3E0B159}">
      <dgm:prSet/>
      <dgm:spPr/>
      <dgm:t>
        <a:bodyPr/>
        <a:lstStyle/>
        <a:p>
          <a:endParaRPr lang="en-US"/>
        </a:p>
      </dgm:t>
    </dgm:pt>
    <dgm:pt modelId="{CD8485CE-A57B-4F25-BADA-92136778FFF8}">
      <dgm:prSet/>
      <dgm:spPr/>
      <dgm:t>
        <a:bodyPr/>
        <a:lstStyle/>
        <a:p>
          <a:r>
            <a:rPr lang="nl-NL"/>
            <a:t>Niet te langdradig </a:t>
          </a:r>
          <a:endParaRPr lang="en-US"/>
        </a:p>
      </dgm:t>
    </dgm:pt>
    <dgm:pt modelId="{66DE9C0D-FFC2-43F3-9050-0D983D899884}" type="parTrans" cxnId="{F6B4D09F-11D0-4A3E-8E20-4BCEB7EAE9BD}">
      <dgm:prSet/>
      <dgm:spPr/>
      <dgm:t>
        <a:bodyPr/>
        <a:lstStyle/>
        <a:p>
          <a:endParaRPr lang="en-US"/>
        </a:p>
      </dgm:t>
    </dgm:pt>
    <dgm:pt modelId="{34801020-AFFE-42E4-B518-DB02EDD73406}" type="sibTrans" cxnId="{F6B4D09F-11D0-4A3E-8E20-4BCEB7EAE9BD}">
      <dgm:prSet/>
      <dgm:spPr/>
      <dgm:t>
        <a:bodyPr/>
        <a:lstStyle/>
        <a:p>
          <a:endParaRPr lang="en-US"/>
        </a:p>
      </dgm:t>
    </dgm:pt>
    <dgm:pt modelId="{B87A6D10-A720-4FD6-B844-D59CA4858679}">
      <dgm:prSet/>
      <dgm:spPr/>
      <dgm:t>
        <a:bodyPr/>
        <a:lstStyle/>
        <a:p>
          <a:r>
            <a:rPr lang="nl-NL"/>
            <a:t>Niet te veel afbeeldingen</a:t>
          </a:r>
          <a:endParaRPr lang="en-US"/>
        </a:p>
      </dgm:t>
    </dgm:pt>
    <dgm:pt modelId="{3642E661-282C-44CE-B2F2-661267FFB32D}" type="parTrans" cxnId="{C070D063-C94E-4F5E-BE83-F1DBDB1133B4}">
      <dgm:prSet/>
      <dgm:spPr/>
      <dgm:t>
        <a:bodyPr/>
        <a:lstStyle/>
        <a:p>
          <a:endParaRPr lang="en-US"/>
        </a:p>
      </dgm:t>
    </dgm:pt>
    <dgm:pt modelId="{E2675A74-D6BB-42BB-ADB3-AA1D7D079ACD}" type="sibTrans" cxnId="{C070D063-C94E-4F5E-BE83-F1DBDB1133B4}">
      <dgm:prSet/>
      <dgm:spPr/>
      <dgm:t>
        <a:bodyPr/>
        <a:lstStyle/>
        <a:p>
          <a:endParaRPr lang="en-US"/>
        </a:p>
      </dgm:t>
    </dgm:pt>
    <dgm:pt modelId="{8BE4BC55-93E7-49BB-85A7-11DBB2E320B5}" type="pres">
      <dgm:prSet presAssocID="{A833D580-A7F2-43EF-A43F-71FF9286633A}" presName="diagram" presStyleCnt="0">
        <dgm:presLayoutVars>
          <dgm:dir/>
          <dgm:resizeHandles val="exact"/>
        </dgm:presLayoutVars>
      </dgm:prSet>
      <dgm:spPr/>
    </dgm:pt>
    <dgm:pt modelId="{3C284FEE-1EF8-4257-936A-D7B5A263BD3C}" type="pres">
      <dgm:prSet presAssocID="{0F065EE8-D48D-488D-9997-F0E64C181080}" presName="node" presStyleLbl="node1" presStyleIdx="0" presStyleCnt="2">
        <dgm:presLayoutVars>
          <dgm:bulletEnabled val="1"/>
        </dgm:presLayoutVars>
      </dgm:prSet>
      <dgm:spPr/>
    </dgm:pt>
    <dgm:pt modelId="{B7DA715B-4A83-4892-AFAD-372004AD4D6A}" type="pres">
      <dgm:prSet presAssocID="{BA5D4404-08FE-4105-A57A-B819617888E4}" presName="sibTrans" presStyleCnt="0"/>
      <dgm:spPr/>
    </dgm:pt>
    <dgm:pt modelId="{7F3E3336-35A5-4297-9194-73B453073E34}" type="pres">
      <dgm:prSet presAssocID="{9BC4B9E8-2FFF-4422-810F-E51DC498B9C5}" presName="node" presStyleLbl="node1" presStyleIdx="1" presStyleCnt="2">
        <dgm:presLayoutVars>
          <dgm:bulletEnabled val="1"/>
        </dgm:presLayoutVars>
      </dgm:prSet>
      <dgm:spPr/>
    </dgm:pt>
  </dgm:ptLst>
  <dgm:cxnLst>
    <dgm:cxn modelId="{4DFAAA03-049E-4E4F-AF71-6123737A748A}" type="presOf" srcId="{7BF5FD10-6BE8-4ECC-995D-CE011E360FA0}" destId="{7F3E3336-35A5-4297-9194-73B453073E34}" srcOrd="0" destOrd="2" presId="urn:microsoft.com/office/officeart/2005/8/layout/default"/>
    <dgm:cxn modelId="{A0538708-D512-434B-8F37-22CABE337E97}" type="presOf" srcId="{3C6E35C8-3ADA-4D4A-B9CE-103CDD1C3403}" destId="{7F3E3336-35A5-4297-9194-73B453073E34}" srcOrd="0" destOrd="1" presId="urn:microsoft.com/office/officeart/2005/8/layout/default"/>
    <dgm:cxn modelId="{C83AD611-2CE5-449B-B6C4-9485BF2BD7AE}" srcId="{9BC4B9E8-2FFF-4422-810F-E51DC498B9C5}" destId="{7BF5FD10-6BE8-4ECC-995D-CE011E360FA0}" srcOrd="1" destOrd="0" parTransId="{F5A72F07-F787-4AD5-9D9C-18B081C0D244}" sibTransId="{F387CB12-2C70-447C-99BE-2E4A6BEF6E14}"/>
    <dgm:cxn modelId="{9898B51E-9571-4EBA-80A9-EC76C37AF3E7}" srcId="{9BC4B9E8-2FFF-4422-810F-E51DC498B9C5}" destId="{3C55A899-42AF-4091-B4A5-FE7EC1CACD84}" srcOrd="2" destOrd="0" parTransId="{BBF60ABE-4722-4F4F-8388-F4E06C8DEEBA}" sibTransId="{0C6F330A-982A-49C2-AA12-EF8148E14A91}"/>
    <dgm:cxn modelId="{CE5C3B1F-6142-4ABD-85D2-905480B14530}" srcId="{A833D580-A7F2-43EF-A43F-71FF9286633A}" destId="{9BC4B9E8-2FFF-4422-810F-E51DC498B9C5}" srcOrd="1" destOrd="0" parTransId="{9EBFA139-2B1F-4896-BAD4-2785ECE55BBE}" sibTransId="{96B7E481-BD6A-46B3-850D-756534585A91}"/>
    <dgm:cxn modelId="{C43DC261-84E6-43A0-895F-5668EAA36414}" type="presOf" srcId="{F31047F4-7ECE-45E8-9360-1B660EF506CF}" destId="{3C284FEE-1EF8-4257-936A-D7B5A263BD3C}" srcOrd="0" destOrd="6" presId="urn:microsoft.com/office/officeart/2005/8/layout/default"/>
    <dgm:cxn modelId="{C070D063-C94E-4F5E-BE83-F1DBDB1133B4}" srcId="{9BC4B9E8-2FFF-4422-810F-E51DC498B9C5}" destId="{B87A6D10-A720-4FD6-B844-D59CA4858679}" srcOrd="5" destOrd="0" parTransId="{3642E661-282C-44CE-B2F2-661267FFB32D}" sibTransId="{E2675A74-D6BB-42BB-ADB3-AA1D7D079ACD}"/>
    <dgm:cxn modelId="{0D46DC69-A38A-488D-ABEF-F87DB8D02A24}" type="presOf" srcId="{76CE604B-D665-4125-B64A-1B0577505E87}" destId="{3C284FEE-1EF8-4257-936A-D7B5A263BD3C}" srcOrd="0" destOrd="2" presId="urn:microsoft.com/office/officeart/2005/8/layout/default"/>
    <dgm:cxn modelId="{D0AE956B-E773-4A21-85A2-EED2670D6C23}" srcId="{0F065EE8-D48D-488D-9997-F0E64C181080}" destId="{2C8FBA71-2140-4E03-93D2-E0F580D602C4}" srcOrd="0" destOrd="0" parTransId="{40579434-48EA-4B46-B387-4C6F358E7A1C}" sibTransId="{E0FFC0B4-1FE4-42CB-8DF9-80F79AEA2A86}"/>
    <dgm:cxn modelId="{45758075-A6A0-483F-9AC5-E3C9C8664CFB}" srcId="{0F065EE8-D48D-488D-9997-F0E64C181080}" destId="{F31047F4-7ECE-45E8-9360-1B660EF506CF}" srcOrd="5" destOrd="0" parTransId="{69F98EAB-1FD8-4918-9BFF-70C5A07EAB89}" sibTransId="{F600EFD5-DB4B-4E9B-BE46-10D4D86C2C1C}"/>
    <dgm:cxn modelId="{30BD2358-004D-40EF-AF3F-411D65516719}" type="presOf" srcId="{9BC4B9E8-2FFF-4422-810F-E51DC498B9C5}" destId="{7F3E3336-35A5-4297-9194-73B453073E34}" srcOrd="0" destOrd="0" presId="urn:microsoft.com/office/officeart/2005/8/layout/default"/>
    <dgm:cxn modelId="{9F803B5A-B13F-4EC3-9B71-C25BE6174358}" type="presOf" srcId="{3C55A899-42AF-4091-B4A5-FE7EC1CACD84}" destId="{7F3E3336-35A5-4297-9194-73B453073E34}" srcOrd="0" destOrd="3" presId="urn:microsoft.com/office/officeart/2005/8/layout/default"/>
    <dgm:cxn modelId="{FD42F084-9F6B-4FFA-B377-3FBFEE8BA92F}" type="presOf" srcId="{A833D580-A7F2-43EF-A43F-71FF9286633A}" destId="{8BE4BC55-93E7-49BB-85A7-11DBB2E320B5}" srcOrd="0" destOrd="0" presId="urn:microsoft.com/office/officeart/2005/8/layout/default"/>
    <dgm:cxn modelId="{080AD486-137E-405F-BDB6-70AE1C066684}" type="presOf" srcId="{47830549-9B2B-4596-8EED-716878AB2B03}" destId="{3C284FEE-1EF8-4257-936A-D7B5A263BD3C}" srcOrd="0" destOrd="4" presId="urn:microsoft.com/office/officeart/2005/8/layout/default"/>
    <dgm:cxn modelId="{8C043A87-F224-4496-902C-DAB750DD4B61}" type="presOf" srcId="{5CE1EC1E-1D5B-4606-81B4-FF04D273DCBB}" destId="{7F3E3336-35A5-4297-9194-73B453073E34}" srcOrd="0" destOrd="4" presId="urn:microsoft.com/office/officeart/2005/8/layout/default"/>
    <dgm:cxn modelId="{9E903492-3F00-4034-A7F6-D2F12C416C1E}" type="presOf" srcId="{2C8FBA71-2140-4E03-93D2-E0F580D602C4}" destId="{3C284FEE-1EF8-4257-936A-D7B5A263BD3C}" srcOrd="0" destOrd="1" presId="urn:microsoft.com/office/officeart/2005/8/layout/default"/>
    <dgm:cxn modelId="{F6B4D09F-11D0-4A3E-8E20-4BCEB7EAE9BD}" srcId="{9BC4B9E8-2FFF-4422-810F-E51DC498B9C5}" destId="{CD8485CE-A57B-4F25-BADA-92136778FFF8}" srcOrd="4" destOrd="0" parTransId="{66DE9C0D-FFC2-43F3-9050-0D983D899884}" sibTransId="{34801020-AFFE-42E4-B518-DB02EDD73406}"/>
    <dgm:cxn modelId="{6C5393A0-DC70-4F03-8F2E-1E507FDFBD0B}" srcId="{A833D580-A7F2-43EF-A43F-71FF9286633A}" destId="{0F065EE8-D48D-488D-9997-F0E64C181080}" srcOrd="0" destOrd="0" parTransId="{D06A1C49-54F9-44F8-B0FA-5D7D58DBADF2}" sibTransId="{BA5D4404-08FE-4105-A57A-B819617888E4}"/>
    <dgm:cxn modelId="{18171FA2-83F5-4451-99A4-BCAA791B119C}" type="presOf" srcId="{0F065EE8-D48D-488D-9997-F0E64C181080}" destId="{3C284FEE-1EF8-4257-936A-D7B5A263BD3C}" srcOrd="0" destOrd="0" presId="urn:microsoft.com/office/officeart/2005/8/layout/default"/>
    <dgm:cxn modelId="{C419CFA2-396F-484A-93BE-A19F345F9152}" srcId="{0F065EE8-D48D-488D-9997-F0E64C181080}" destId="{76CE604B-D665-4125-B64A-1B0577505E87}" srcOrd="1" destOrd="0" parTransId="{369F84F6-E962-4F25-AB48-C1D35C721B06}" sibTransId="{C7BD4AAA-16D8-4F84-ACFC-9DEC6CCEACFB}"/>
    <dgm:cxn modelId="{AAF794A3-6D5C-43AD-8C20-69BDF3E0B159}" srcId="{9BC4B9E8-2FFF-4422-810F-E51DC498B9C5}" destId="{5CE1EC1E-1D5B-4606-81B4-FF04D273DCBB}" srcOrd="3" destOrd="0" parTransId="{EF9D5759-DFD8-491B-916A-B3BAB38A9949}" sibTransId="{8A2C0002-5FC7-4A74-A53D-B25A700776BC}"/>
    <dgm:cxn modelId="{5C5557D8-9077-4844-BBA6-33A74F103D71}" type="presOf" srcId="{CD8485CE-A57B-4F25-BADA-92136778FFF8}" destId="{7F3E3336-35A5-4297-9194-73B453073E34}" srcOrd="0" destOrd="5" presId="urn:microsoft.com/office/officeart/2005/8/layout/default"/>
    <dgm:cxn modelId="{D6CDF2D9-2F4C-484C-BC10-86FB1D810286}" type="presOf" srcId="{152D67EE-D850-4D2A-834A-A32F05849267}" destId="{3C284FEE-1EF8-4257-936A-D7B5A263BD3C}" srcOrd="0" destOrd="5" presId="urn:microsoft.com/office/officeart/2005/8/layout/default"/>
    <dgm:cxn modelId="{6885A3EA-1FA8-44E6-9632-CAB6FDB433CF}" srcId="{0F065EE8-D48D-488D-9997-F0E64C181080}" destId="{152D67EE-D850-4D2A-834A-A32F05849267}" srcOrd="4" destOrd="0" parTransId="{D0022599-59A8-49F8-81EB-C3C6DA42F95A}" sibTransId="{7AE45637-E1FA-447A-A7A6-BB9DFA481D43}"/>
    <dgm:cxn modelId="{72C048EB-A232-4273-84B1-0E591FB2A06F}" type="presOf" srcId="{B87A6D10-A720-4FD6-B844-D59CA4858679}" destId="{7F3E3336-35A5-4297-9194-73B453073E34}" srcOrd="0" destOrd="6" presId="urn:microsoft.com/office/officeart/2005/8/layout/default"/>
    <dgm:cxn modelId="{1CFF6AED-79B2-418F-96BD-4768C11D38F8}" srcId="{0F065EE8-D48D-488D-9997-F0E64C181080}" destId="{47830549-9B2B-4596-8EED-716878AB2B03}" srcOrd="3" destOrd="0" parTransId="{F3C8CF3E-DF9F-491E-A4F3-26C8CF7E6036}" sibTransId="{B227E541-E652-4E37-88F0-4D6639AD8BFC}"/>
    <dgm:cxn modelId="{49AE90EE-F63F-4E98-B452-73D3C5196280}" type="presOf" srcId="{58709B6E-5F68-4A94-B799-B16DB048C3FC}" destId="{3C284FEE-1EF8-4257-936A-D7B5A263BD3C}" srcOrd="0" destOrd="3" presId="urn:microsoft.com/office/officeart/2005/8/layout/default"/>
    <dgm:cxn modelId="{41F79AF2-7FD7-4888-9745-4AB2A9769FAA}" srcId="{9BC4B9E8-2FFF-4422-810F-E51DC498B9C5}" destId="{3C6E35C8-3ADA-4D4A-B9CE-103CDD1C3403}" srcOrd="0" destOrd="0" parTransId="{E3F2CAA1-4352-45C9-958C-5D7E0A618F54}" sibTransId="{CC637673-AA07-4476-8C37-E5561FC0C0AF}"/>
    <dgm:cxn modelId="{B72735FE-8007-4BFD-840B-43654C00DDEC}" srcId="{0F065EE8-D48D-488D-9997-F0E64C181080}" destId="{58709B6E-5F68-4A94-B799-B16DB048C3FC}" srcOrd="2" destOrd="0" parTransId="{9FF62AC5-0586-4C90-AB38-F20AEEA0B06F}" sibTransId="{52AEE359-2658-4761-A919-551CCFAE0D9D}"/>
    <dgm:cxn modelId="{17C01DC3-250B-487C-8D65-18253C5E7592}" type="presParOf" srcId="{8BE4BC55-93E7-49BB-85A7-11DBB2E320B5}" destId="{3C284FEE-1EF8-4257-936A-D7B5A263BD3C}" srcOrd="0" destOrd="0" presId="urn:microsoft.com/office/officeart/2005/8/layout/default"/>
    <dgm:cxn modelId="{218E59A5-B7B4-44AD-A9DE-C474A1C99D4D}" type="presParOf" srcId="{8BE4BC55-93E7-49BB-85A7-11DBB2E320B5}" destId="{B7DA715B-4A83-4892-AFAD-372004AD4D6A}" srcOrd="1" destOrd="0" presId="urn:microsoft.com/office/officeart/2005/8/layout/default"/>
    <dgm:cxn modelId="{05A10020-C9D1-4BD5-BC42-45DE5A6E3236}" type="presParOf" srcId="{8BE4BC55-93E7-49BB-85A7-11DBB2E320B5}" destId="{7F3E3336-35A5-4297-9194-73B453073E3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84FEE-1EF8-4257-936A-D7B5A263BD3C}">
      <dsp:nvSpPr>
        <dsp:cNvPr id="0" name=""/>
        <dsp:cNvSpPr/>
      </dsp:nvSpPr>
      <dsp:spPr>
        <a:xfrm>
          <a:off x="1283" y="673807"/>
          <a:ext cx="5006206" cy="3003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b="1" u="sng" kern="1200"/>
            <a:t>Vlog: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Je kan je kijker meenemen en enthousiast maken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Beelden ter verduidelijking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Mensen vinden het fijn om te kijken en luisteren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Persoonlijker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Groot bereik, je kan het delen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Niet stotteren/warrig houdt mensen bij de les sta actief</a:t>
          </a:r>
          <a:endParaRPr lang="en-US" sz="1800" kern="1200"/>
        </a:p>
      </dsp:txBody>
      <dsp:txXfrm>
        <a:off x="1283" y="673807"/>
        <a:ext cx="5006206" cy="3003723"/>
      </dsp:txXfrm>
    </dsp:sp>
    <dsp:sp modelId="{7F3E3336-35A5-4297-9194-73B453073E34}">
      <dsp:nvSpPr>
        <dsp:cNvPr id="0" name=""/>
        <dsp:cNvSpPr/>
      </dsp:nvSpPr>
      <dsp:spPr>
        <a:xfrm>
          <a:off x="5508110" y="673807"/>
          <a:ext cx="5006206" cy="30037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b="1" u="sng" kern="1200"/>
            <a:t>Blog: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Tekst is neutraal en makkelijk aan te passen;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Geluidloos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Eigen tempo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Links in opnemen (verwijzingen)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Niet te langdradig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/>
            <a:t>Niet te veel afbeeldingen</a:t>
          </a:r>
          <a:endParaRPr lang="en-US" sz="1800" kern="1200"/>
        </a:p>
      </dsp:txBody>
      <dsp:txXfrm>
        <a:off x="5508110" y="673807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AD52-8693-A9FF-EC3A-451D6EFD9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4A2E774-A325-F144-EE51-350BFE8FF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34A7CB-0127-4909-B031-3293A0A4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659A0C-F9D1-FF73-FA67-8558D1D2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1ED6BA-876E-9642-01C4-95DA7D5A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2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43CF9-71EB-B809-F502-D00C3506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6CD264-B493-5A60-8BB2-E0425B59A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E077A0-C83C-BD9F-4040-BD252E05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F99130-94AF-5ADE-F726-CDBAF709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791208-2FB2-A318-00C3-03B7384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152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233FA86-7B5B-4970-4B7C-225BB5712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F95FAC-804D-A46F-64AF-B9D809D54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73A874-EA01-8BF0-5461-0B95B5B8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53EF6B-0EDA-DAE6-79D5-FFF53CAB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8CBF42-D4A6-66FC-FABC-531C029C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54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3F437-47E7-F4DF-AA0E-B8C1CF92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77E2A2-2C6A-3288-F4E2-A416F83F2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577572-5722-A789-D485-5D97CA07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067BA7-F2A0-263C-BE0E-0DC0FB3A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D0D1D9-CEB0-C544-270C-4F4B153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62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243C0-B203-08AB-D143-F43AE457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F4CF69-1022-5834-584C-45477E66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4C2841-5770-DBE9-4AD2-75F58AE4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E104E5-F41E-19C2-5B20-5EB7A345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55513F-78C7-E99B-7619-FC54F490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71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31356-506B-CFA8-CFFA-01DBF24E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B77C3D-A552-3288-D87D-6427F8025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EB387A-E4C8-0070-468A-956D0BDA5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CDAF9D-8625-08DF-2C8B-517E347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C8B3A6-6213-BE25-DAD4-3ADECEF3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474EC6-C346-FC78-203F-CBAC9E89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1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5BFA1-74B8-761E-EB65-44F9ED59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47FEB6-6826-E5ED-8251-C517C9E6E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258AF7-4D73-3354-6E99-068BF09BB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F1AC7BE-C777-4003-A4D7-4F64FB7B3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2FFBA68-65C0-7F3E-8BF8-9A2EA990B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98D793F-9BA3-495D-84C7-69FD7EDB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A8030EF-3E42-DC91-9BAF-8E0DB0B6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D359E5F-EE02-5EA8-A9CB-E4F66379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73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9B04C-E648-72B7-2D92-ADD6C32E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D1BDE01-3D5C-0CC3-E0E0-F6128D78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49811D1-45E6-BAEB-AF18-20A823B4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EB7F2B-2143-403C-5E4D-0D80572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75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C12AF84-D476-57C8-A866-67CA659F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24DB616-9A79-46A2-D32B-678AA49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D94812-3E6B-B5E5-F8CC-AF53F30A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06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25198-2CAB-4E54-D793-CA42AA9F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2F5A62-C75F-9E38-9231-C50908BA5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DBE40E-E177-413C-6D2E-E3800A25B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B1C133-BA29-DED4-5907-485FDAB6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8836DB-3F3E-C797-3209-AD8339F7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12B684-671C-9998-AFEF-B9A41575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14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98274-CB98-A349-7EAC-38455D04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6AA4494-F0D3-4F33-8757-E26067E03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3C303A-5BF9-B6EF-9C73-7475734E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A6DDCF-6CA4-9CA1-E459-5F93B435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18A83E-68EF-52E6-3C1D-4E6DC2F6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08BC4A-721A-C73D-49CE-019CA026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98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962F3AB-CD1F-8D35-C882-954CCF13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017F46-2B15-7FAA-0D13-4A304751A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C30D47-CED5-B992-4F92-384DA5D55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CBA33-A940-4F4F-818C-8F7FD64F60C0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3417E5-265A-421F-4319-424C328E4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D13B22-81F4-2F12-B7AF-C09E73E24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61AF1-C979-4C39-8C52-4525F540D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80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trebelz.n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al68er.com/2013/04/14/ueber-nacht-80-neue-mails-und-was-man-dagegen-tun-koennt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Glimlachende vrouw die op een balkon staat, met een beker in de hand en een mobiele telefoon om een foto van zichzelf te maken">
            <a:extLst>
              <a:ext uri="{FF2B5EF4-FFF2-40B4-BE49-F238E27FC236}">
                <a16:creationId xmlns:a16="http://schemas.microsoft.com/office/drawing/2014/main" id="{74DC6C9C-60D9-7AB2-3281-432A9BD0D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787038-01DA-DEA4-0C7D-EDB7A99D6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nl-NL" sz="4800" dirty="0"/>
              <a:t>Promotie (marketing)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E4451B-57AA-D65A-1FAD-5F954A80D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10 mei Groene Lyceum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41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89F5CF7-8157-B84F-803C-2F1DEDA2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5819343"/>
            <a:ext cx="3429000" cy="76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20C3AE-204B-5C43-9C50-130B76CA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Mailing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42D9FF-7BD6-7743-9FE8-C7D9B5E2B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069" y="570721"/>
            <a:ext cx="6281873" cy="5248622"/>
          </a:xfrm>
        </p:spPr>
        <p:txBody>
          <a:bodyPr/>
          <a:lstStyle/>
          <a:p>
            <a:pPr marL="0" indent="0">
              <a:buNone/>
            </a:pPr>
            <a:endParaRPr lang="nl-NL" dirty="0">
              <a:hlinkClick r:id="rId3"/>
            </a:endParaRPr>
          </a:p>
          <a:p>
            <a:r>
              <a:rPr lang="nl-NL" dirty="0"/>
              <a:t>Nieuwsbrieven</a:t>
            </a:r>
            <a:endParaRPr lang="nl-NL" dirty="0">
              <a:hlinkClick r:id=""/>
            </a:endParaRP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A90BA03-8292-2F4E-B20A-1B99A00B8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28" t="5015" r="29404"/>
          <a:stretch/>
        </p:blipFill>
        <p:spPr>
          <a:xfrm>
            <a:off x="6096000" y="2766687"/>
            <a:ext cx="2937399" cy="35694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2797AF8-D5E6-4D4F-AA9E-EFDEA372B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96" t="5253" r="-1"/>
          <a:stretch/>
        </p:blipFill>
        <p:spPr>
          <a:xfrm>
            <a:off x="916767" y="1891831"/>
            <a:ext cx="4751302" cy="32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1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CED3DBB-E276-4846-AB13-234BD6A2F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5" r="13535" b="-1"/>
          <a:stretch/>
        </p:blipFill>
        <p:spPr>
          <a:xfrm>
            <a:off x="643467" y="643467"/>
            <a:ext cx="5061911" cy="55710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CF0E06-3147-214D-8621-526B178F9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93" r="15086" b="-1"/>
          <a:stretch/>
        </p:blipFill>
        <p:spPr>
          <a:xfrm>
            <a:off x="6510992" y="643467"/>
            <a:ext cx="50333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9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Videocamera legt vrouw vast die presenteert, zittend op vloerkleed voor een bank, draagt een spijkerbroek en sieraden">
            <a:extLst>
              <a:ext uri="{FF2B5EF4-FFF2-40B4-BE49-F238E27FC236}">
                <a16:creationId xmlns:a16="http://schemas.microsoft.com/office/drawing/2014/main" id="{75B0FF65-9B02-47E0-74ED-8E58DC78B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EAAD32-F5FA-4300-A163-57DD643D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Online vs Offline marketing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D4C6E7-D954-4541-B6BF-D96DA7290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Wat zijn de voor- en nadelen van beide</a:t>
            </a:r>
          </a:p>
        </p:txBody>
      </p:sp>
    </p:spTree>
    <p:extLst>
      <p:ext uri="{BB962C8B-B14F-4D97-AF65-F5344CB8AC3E}">
        <p14:creationId xmlns:p14="http://schemas.microsoft.com/office/powerpoint/2010/main" val="3179328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EE928-7772-4AC7-B874-7B1921A47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Online Marketing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E6FC2B-0A6F-40F8-916F-EFE1EF7E8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Het maken van een </a:t>
            </a:r>
            <a:r>
              <a:rPr lang="nl-NL" strike="sngStrike" dirty="0"/>
              <a:t>goede</a:t>
            </a:r>
            <a:r>
              <a:rPr lang="nl-NL" dirty="0"/>
              <a:t> effectieve mailing!</a:t>
            </a:r>
          </a:p>
        </p:txBody>
      </p:sp>
    </p:spTree>
    <p:extLst>
      <p:ext uri="{BB962C8B-B14F-4D97-AF65-F5344CB8AC3E}">
        <p14:creationId xmlns:p14="http://schemas.microsoft.com/office/powerpoint/2010/main" val="175672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6AA04-CDDB-AE43-A1E5-76BFAE04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Mailing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2DE770-1ADF-D342-A361-0F3D91A70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AIDA</a:t>
            </a:r>
            <a:r>
              <a:rPr lang="nl-NL" dirty="0"/>
              <a:t> formule</a:t>
            </a:r>
          </a:p>
          <a:p>
            <a:pPr marL="0" indent="0">
              <a:buNone/>
            </a:pPr>
            <a:r>
              <a:rPr lang="nl-NL" dirty="0"/>
              <a:t>	Attention		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Aandacht</a:t>
            </a:r>
          </a:p>
          <a:p>
            <a:pPr marL="0" indent="0">
              <a:buNone/>
            </a:pPr>
            <a:r>
              <a:rPr lang="nl-NL" dirty="0"/>
              <a:t>	Intrest 		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Interesse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err="1"/>
              <a:t>Desire</a:t>
            </a:r>
            <a:r>
              <a:rPr lang="nl-NL" dirty="0"/>
              <a:t> 		</a:t>
            </a:r>
            <a:r>
              <a:rPr lang="nl-NL" dirty="0">
                <a:sym typeface="Wingdings" pitchFamily="2" charset="2"/>
              </a:rPr>
              <a:t></a:t>
            </a:r>
            <a:r>
              <a:rPr lang="nl-NL" dirty="0"/>
              <a:t> Verlangen</a:t>
            </a:r>
          </a:p>
          <a:p>
            <a:pPr marL="0" indent="0">
              <a:buNone/>
            </a:pPr>
            <a:r>
              <a:rPr lang="nl-NL" dirty="0"/>
              <a:t>	Action 		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dirty="0"/>
              <a:t>Actie</a:t>
            </a:r>
          </a:p>
          <a:p>
            <a:pPr lvl="1"/>
            <a:endParaRPr lang="nl-NL" dirty="0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3003428-0567-C74C-8CE7-B95EE9C1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5819343"/>
            <a:ext cx="3429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793E8-0781-2749-AD81-7A971B55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begin van een mail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A10C17-F464-E143-A609-F80D0D437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Vragen vooraf?</a:t>
            </a:r>
          </a:p>
          <a:p>
            <a:pPr lvl="1"/>
            <a:r>
              <a:rPr lang="nl-NL" dirty="0"/>
              <a:t>Wie wil  je bereiken?</a:t>
            </a:r>
          </a:p>
          <a:p>
            <a:pPr lvl="1"/>
            <a:r>
              <a:rPr lang="nl-NL" dirty="0"/>
              <a:t>Wat wil je bereiken?</a:t>
            </a:r>
          </a:p>
          <a:p>
            <a:pPr lvl="1"/>
            <a:r>
              <a:rPr lang="nl-NL" dirty="0"/>
              <a:t>Goede call to action! De klant over te laten gaan op actie</a:t>
            </a:r>
          </a:p>
          <a:p>
            <a:r>
              <a:rPr lang="nl-NL" dirty="0"/>
              <a:t>Hoe bereik ik dit?</a:t>
            </a:r>
          </a:p>
          <a:p>
            <a:pPr lvl="1"/>
            <a:r>
              <a:rPr lang="nl-NL" dirty="0"/>
              <a:t>Maak de boodschap persoonlijk</a:t>
            </a:r>
          </a:p>
          <a:p>
            <a:pPr lvl="1"/>
            <a:r>
              <a:rPr lang="nl-NL" dirty="0"/>
              <a:t>Pakkende tekst &amp; vormgeving</a:t>
            </a:r>
          </a:p>
          <a:p>
            <a:pPr lvl="1"/>
            <a:r>
              <a:rPr lang="nl-NL" dirty="0"/>
              <a:t>Tijdstip van versturen</a:t>
            </a:r>
          </a:p>
          <a:p>
            <a:pPr lvl="1"/>
            <a:r>
              <a:rPr lang="nl-NL" dirty="0"/>
              <a:t>Geen lange teksten/afbeeldingen</a:t>
            </a:r>
          </a:p>
          <a:p>
            <a:pPr lvl="1"/>
            <a:r>
              <a:rPr lang="nl-NL" dirty="0"/>
              <a:t>Maak het de klant makkelijk</a:t>
            </a:r>
          </a:p>
          <a:p>
            <a:pPr lvl="1"/>
            <a:r>
              <a:rPr lang="nl-NL" dirty="0"/>
              <a:t>Doe een actie of aanbod</a:t>
            </a:r>
          </a:p>
          <a:p>
            <a:pPr lvl="1"/>
            <a:endParaRPr lang="nl-NL" dirty="0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D5A52C3-89BF-0F49-9534-A5A3B783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729" y="5795963"/>
            <a:ext cx="3429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4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6EE09-CAA0-554F-8A8A-2F680E74D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  <a:br>
              <a:rPr lang="nl-NL" dirty="0"/>
            </a:br>
            <a:r>
              <a:rPr lang="nl-NL" dirty="0"/>
              <a:t>Communicatie analyseren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DE646A-E688-3A48-B06F-B193D06EC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Zoek minimaal 10 vormen van communicatie die bij jouw stage bedrijf worden toegepast.</a:t>
            </a:r>
          </a:p>
          <a:p>
            <a:endParaRPr lang="nl-NL" dirty="0"/>
          </a:p>
          <a:p>
            <a:r>
              <a:rPr lang="nl-NL" dirty="0"/>
              <a:t>Zoek een voorbeeld van een mailing of </a:t>
            </a:r>
            <a:r>
              <a:rPr lang="nl-NL" dirty="0" err="1"/>
              <a:t>social</a:t>
            </a:r>
            <a:r>
              <a:rPr lang="nl-NL" dirty="0"/>
              <a:t> media bericht (van jouw stagebedrijf) en schrijf op wat de plus en kluspunten zijn en waarom?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2364E30-5EB2-FC41-9B2B-A11059D8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5819343"/>
            <a:ext cx="3429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1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A2A02C-D0A2-7CF8-2FDD-86DB4B52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 dirty="0"/>
              <a:t>Integrale opdracht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B0060-97E9-DB84-07E3-22F2A90C8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2200" dirty="0"/>
              <a:t>Werk voor je activiteitenplan de promotie (marketing) uit;</a:t>
            </a:r>
          </a:p>
          <a:p>
            <a:r>
              <a:rPr lang="nl-NL" sz="2200" dirty="0"/>
              <a:t>Maak een blog/vlog/mailing/nieuwsbrief.</a:t>
            </a:r>
          </a:p>
          <a:p>
            <a:endParaRPr lang="nl-NL" sz="2200" dirty="0"/>
          </a:p>
          <a:p>
            <a:r>
              <a:rPr lang="nl-NL" sz="2200" dirty="0"/>
              <a:t>Hoe ga je klanten informeren? Laat een voorbeeld zien.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FD4114-F655-20A6-68FF-3B83ACDE0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0" r="169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877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4" descr="Cameralens">
            <a:extLst>
              <a:ext uri="{FF2B5EF4-FFF2-40B4-BE49-F238E27FC236}">
                <a16:creationId xmlns:a16="http://schemas.microsoft.com/office/drawing/2014/main" id="{0756D71F-6620-9A35-EA5E-B28683C38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4" r="38925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1CBD96-949C-554B-1D5E-8CB63E86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nl-NL" dirty="0"/>
              <a:t>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4BA780-C9A4-8BE0-CEE1-1A84EE710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nl-NL" dirty="0"/>
              <a:t>(Online) marketing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dirty="0"/>
              <a:t>Volgende week kennistoets &amp; inleveren IO + stage opdrachten</a:t>
            </a:r>
          </a:p>
        </p:txBody>
      </p:sp>
    </p:spTree>
    <p:extLst>
      <p:ext uri="{BB962C8B-B14F-4D97-AF65-F5344CB8AC3E}">
        <p14:creationId xmlns:p14="http://schemas.microsoft.com/office/powerpoint/2010/main" val="166968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8D648-F29A-7D0A-1A77-4AA30128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575" y="489507"/>
            <a:ext cx="3705226" cy="1655483"/>
          </a:xfrm>
        </p:spPr>
        <p:txBody>
          <a:bodyPr anchor="b">
            <a:normAutofit fontScale="90000"/>
          </a:bodyPr>
          <a:lstStyle/>
          <a:p>
            <a:br>
              <a:rPr lang="nl-NL" sz="4000" dirty="0"/>
            </a:br>
            <a:r>
              <a:rPr lang="nl-NL" sz="4000" dirty="0"/>
              <a:t>Imago/identiteit en marketing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CE55D2A-E4AE-4323-7CBC-A065D91A6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1" r="-1" b="17192"/>
          <a:stretch/>
        </p:blipFill>
        <p:spPr>
          <a:xfrm>
            <a:off x="0" y="328904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4C9013-9A61-D9D6-369E-895D4E552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765" y="2418408"/>
            <a:ext cx="3543485" cy="3950085"/>
          </a:xfrm>
        </p:spPr>
        <p:txBody>
          <a:bodyPr>
            <a:normAutofit/>
          </a:bodyPr>
          <a:lstStyle/>
          <a:p>
            <a:r>
              <a:rPr lang="en-US" sz="2000" dirty="0" err="1"/>
              <a:t>Waar</a:t>
            </a:r>
            <a:r>
              <a:rPr lang="en-US" sz="2000" dirty="0"/>
              <a:t> </a:t>
            </a:r>
            <a:r>
              <a:rPr lang="en-US" sz="2000" dirty="0" err="1"/>
              <a:t>sta</a:t>
            </a:r>
            <a:r>
              <a:rPr lang="en-US" sz="2000" dirty="0"/>
              <a:t> je </a:t>
            </a:r>
            <a:r>
              <a:rPr lang="en-US" sz="2000" dirty="0" err="1"/>
              <a:t>voor</a:t>
            </a:r>
            <a:r>
              <a:rPr lang="en-US" sz="2000" dirty="0"/>
              <a:t>? </a:t>
            </a:r>
            <a:r>
              <a:rPr lang="en-US" sz="2000" dirty="0" err="1"/>
              <a:t>Persoonlijkheid</a:t>
            </a:r>
            <a:r>
              <a:rPr lang="en-US" sz="2000" dirty="0"/>
              <a:t> en imago; (</a:t>
            </a:r>
            <a:r>
              <a:rPr lang="en-US" sz="2000" dirty="0" err="1"/>
              <a:t>strategisch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Marketing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/>
              <a:t>Uitstraling</a:t>
            </a:r>
            <a:r>
              <a:rPr lang="en-US" sz="2000" dirty="0"/>
              <a:t>, logo, </a:t>
            </a:r>
            <a:r>
              <a:rPr lang="en-US" sz="2000" dirty="0" err="1"/>
              <a:t>huisstijl</a:t>
            </a:r>
            <a:r>
              <a:rPr lang="en-US" sz="2000" dirty="0"/>
              <a:t>, </a:t>
            </a:r>
            <a:r>
              <a:rPr lang="en-US" sz="2000" dirty="0" err="1"/>
              <a:t>promotie</a:t>
            </a:r>
            <a:r>
              <a:rPr lang="en-US" sz="2000" dirty="0"/>
              <a:t> </a:t>
            </a:r>
            <a:r>
              <a:rPr lang="en-US" sz="2000" dirty="0" err="1"/>
              <a:t>e.d.</a:t>
            </a:r>
            <a:r>
              <a:rPr lang="en-US" sz="2000" dirty="0"/>
              <a:t> (</a:t>
            </a:r>
            <a:r>
              <a:rPr lang="en-US" sz="2000" dirty="0" err="1"/>
              <a:t>tactisch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Marketing sluit </a:t>
            </a:r>
            <a:r>
              <a:rPr lang="en-US" sz="2000" dirty="0" err="1"/>
              <a:t>aan</a:t>
            </a:r>
            <a:r>
              <a:rPr lang="en-US" sz="2000" dirty="0"/>
              <a:t> </a:t>
            </a:r>
            <a:r>
              <a:rPr lang="en-US" sz="2000" dirty="0" err="1"/>
              <a:t>bij</a:t>
            </a:r>
            <a:r>
              <a:rPr lang="en-US" sz="2000" dirty="0"/>
              <a:t> je imago/</a:t>
            </a:r>
            <a:r>
              <a:rPr lang="en-US" sz="2000" dirty="0" err="1"/>
              <a:t>identiteit</a:t>
            </a:r>
            <a:r>
              <a:rPr lang="en-US" sz="2000" dirty="0"/>
              <a:t>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963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E8916-108C-DFA6-6DBC-10CC0F41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Winkelformule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A13EE0-AE4A-232D-28D7-E35E72415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sz="19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 doelgroep</a:t>
            </a:r>
            <a:r>
              <a:rPr lang="nl-NL" sz="1900" dirty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r>
              <a:rPr lang="nl-NL" sz="1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een groep mensen met specifieke kenmerken, wensen en behoeften waar de winkel zich op richt. Deze groep mensen vertegenwoordigt het marktsegment, het gedeelte van de markt waarop gemikt wordt.</a:t>
            </a:r>
          </a:p>
          <a:p>
            <a:pPr marL="0" indent="0" algn="l">
              <a:buNone/>
            </a:pPr>
            <a:r>
              <a:rPr lang="nl-NL" sz="19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 marktpositie</a:t>
            </a:r>
            <a:r>
              <a:rPr lang="nl-NL" sz="1900" dirty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r>
              <a:rPr lang="nl-NL" sz="1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een winkel die zich hoog/laag in de markt positioneert.</a:t>
            </a:r>
          </a:p>
          <a:p>
            <a:pPr marL="0" indent="0" algn="l">
              <a:buNone/>
            </a:pPr>
            <a:r>
              <a:rPr lang="nl-NL" sz="19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 marketingmix</a:t>
            </a:r>
            <a:r>
              <a:rPr lang="nl-NL" sz="1900" dirty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r>
              <a:rPr lang="nl-NL" sz="1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de samenstelling van product, prijs, plaats, promotie, presentatie en personeel.</a:t>
            </a:r>
          </a:p>
          <a:p>
            <a:pPr marL="0" indent="0" algn="l">
              <a:buNone/>
            </a:pPr>
            <a:endParaRPr lang="nl-NL" sz="1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nl-NL" sz="1800" dirty="0"/>
              <a:t>Uitstraling van een bedrijf, het gevoel dat het oproept bij het publiek en het beeld dat ze bij een bedrijf voor ogen krijgen;</a:t>
            </a:r>
          </a:p>
          <a:p>
            <a:endParaRPr lang="nl-NL" sz="1800" dirty="0"/>
          </a:p>
          <a:p>
            <a:r>
              <a:rPr lang="nl-NL" sz="1800" dirty="0"/>
              <a:t>Zorg ervoor dat jouw bedrijf verkozen wordt boven alle anderen!</a:t>
            </a:r>
          </a:p>
          <a:p>
            <a:pPr marL="0" indent="0" algn="l">
              <a:buNone/>
            </a:pPr>
            <a:endParaRPr lang="nl-NL" sz="2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280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F7FA4-ACB5-F741-A81D-E48B9E57F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Online marketing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106D7D-EC70-9049-8662-4E559AA85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Waarom online marketing?</a:t>
            </a:r>
          </a:p>
          <a:p>
            <a:pPr lvl="1"/>
            <a:r>
              <a:rPr lang="nl-NL" dirty="0" err="1"/>
              <a:t>Social</a:t>
            </a:r>
            <a:r>
              <a:rPr lang="nl-NL" dirty="0"/>
              <a:t> Media</a:t>
            </a:r>
          </a:p>
          <a:p>
            <a:pPr lvl="1"/>
            <a:r>
              <a:rPr lang="nl-NL" dirty="0"/>
              <a:t>Advertenties</a:t>
            </a:r>
          </a:p>
          <a:p>
            <a:pPr lvl="1"/>
            <a:r>
              <a:rPr lang="nl-NL" dirty="0"/>
              <a:t>Gepersonaliseerde advertenties</a:t>
            </a:r>
          </a:p>
          <a:p>
            <a:pPr lvl="2"/>
            <a:r>
              <a:rPr lang="nl-NL" dirty="0"/>
              <a:t>Cookies </a:t>
            </a:r>
          </a:p>
          <a:p>
            <a:pPr lvl="1"/>
            <a:r>
              <a:rPr lang="nl-NL" dirty="0"/>
              <a:t>Mailing</a:t>
            </a:r>
          </a:p>
          <a:p>
            <a:pPr lvl="2"/>
            <a:r>
              <a:rPr lang="nl-NL" dirty="0"/>
              <a:t>Doet jou (stage)bedrijf ook aan mailing?</a:t>
            </a:r>
          </a:p>
          <a:p>
            <a:endParaRPr lang="nl-NL" dirty="0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ECA7D0F-81E2-B44D-966D-2D5CAD31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5819343"/>
            <a:ext cx="3429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1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653ED-1842-48F4-A6D3-41035BF0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l-NL" sz="4000"/>
              <a:t>Gebruik social media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7706D9-D8E3-4DBC-A8D1-6A705798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924256" cy="437509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600" dirty="0"/>
              <a:t>Een van de belangrijkste promotievormen (89%)</a:t>
            </a:r>
          </a:p>
          <a:p>
            <a:endParaRPr lang="nl-NL" sz="1600" dirty="0"/>
          </a:p>
          <a:p>
            <a:pPr lvl="1"/>
            <a:r>
              <a:rPr lang="nl-NL" sz="1600" dirty="0"/>
              <a:t>Online etalage (zelfde uiterlijk)</a:t>
            </a:r>
          </a:p>
          <a:p>
            <a:pPr lvl="1"/>
            <a:r>
              <a:rPr lang="nl-NL" sz="1600" dirty="0"/>
              <a:t>Relatief goedkoop adverteren</a:t>
            </a:r>
          </a:p>
          <a:p>
            <a:pPr lvl="1"/>
            <a:r>
              <a:rPr lang="nl-NL" sz="1600" dirty="0"/>
              <a:t>Klantenservice (via </a:t>
            </a:r>
            <a:r>
              <a:rPr lang="nl-NL" sz="1600" dirty="0" err="1"/>
              <a:t>messenger</a:t>
            </a:r>
            <a:r>
              <a:rPr lang="nl-NL" sz="1600" dirty="0"/>
              <a:t> o.i.d.)</a:t>
            </a:r>
          </a:p>
          <a:p>
            <a:pPr lvl="1"/>
            <a:r>
              <a:rPr lang="nl-NL" sz="1600" dirty="0"/>
              <a:t>Story telling (branding)</a:t>
            </a:r>
          </a:p>
          <a:p>
            <a:endParaRPr lang="nl-NL" sz="1600" dirty="0"/>
          </a:p>
          <a:p>
            <a:r>
              <a:rPr lang="nl-NL" sz="1600" dirty="0"/>
              <a:t>Dit zijn klantenbinders!</a:t>
            </a:r>
          </a:p>
          <a:p>
            <a:endParaRPr lang="nl-NL" sz="1600" dirty="0"/>
          </a:p>
          <a:p>
            <a:endParaRPr lang="nl-NL" sz="1600" dirty="0"/>
          </a:p>
        </p:txBody>
      </p:sp>
      <p:pic>
        <p:nvPicPr>
          <p:cNvPr id="5" name="Picture 2" descr="Social Media and Google Analytics for Museums - The International Training  programme">
            <a:extLst>
              <a:ext uri="{FF2B5EF4-FFF2-40B4-BE49-F238E27FC236}">
                <a16:creationId xmlns:a16="http://schemas.microsoft.com/office/drawing/2014/main" id="{FEB8E833-A212-4F39-B78B-0D8A43684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33431" b="-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49019-FE43-D12E-2AB0-9ACF488B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l-NL" sz="3400"/>
              <a:t>Social media voor retailers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F6030-8043-DEC6-2E2E-F1ACEC8F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l-NL" sz="1800"/>
              <a:t>Wat is je visie/missie?</a:t>
            </a:r>
          </a:p>
          <a:p>
            <a:r>
              <a:rPr lang="nl-NL" sz="1800"/>
              <a:t>Plan berichten rondom vaste thema’s (moederdag, valentijn e.d.)</a:t>
            </a:r>
          </a:p>
          <a:p>
            <a:r>
              <a:rPr lang="nl-NL" sz="1800"/>
              <a:t>Speel in op actualiteiten;</a:t>
            </a:r>
          </a:p>
          <a:p>
            <a:r>
              <a:rPr lang="nl-NL" sz="1800"/>
              <a:t>Kopieer niet, maar creëer;</a:t>
            </a:r>
          </a:p>
          <a:p>
            <a:r>
              <a:rPr lang="nl-NL" sz="1800"/>
              <a:t>Vertel wat je kunt betekenen voor je doelgroep;</a:t>
            </a:r>
          </a:p>
          <a:p>
            <a:r>
              <a:rPr lang="nl-NL" sz="1800"/>
              <a:t>Gebruik foto’s;</a:t>
            </a:r>
          </a:p>
          <a:p>
            <a:r>
              <a:rPr lang="nl-NL" sz="1800"/>
              <a:t>Niet te veel tekst.</a:t>
            </a:r>
          </a:p>
        </p:txBody>
      </p:sp>
      <p:pic>
        <p:nvPicPr>
          <p:cNvPr id="5" name="Picture 4" descr="Cameralens">
            <a:extLst>
              <a:ext uri="{FF2B5EF4-FFF2-40B4-BE49-F238E27FC236}">
                <a16:creationId xmlns:a16="http://schemas.microsoft.com/office/drawing/2014/main" id="{8BF5A962-4F4F-5BCA-8BB2-E176759A3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3" r="29054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7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45F94A-3B0C-FF6D-CAB6-ECB99AE48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279" b="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9B08BF-32C6-99CA-918A-C35DD62F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Sociale media berichten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37FAAB7E-F6CC-7501-40CC-51E15E4932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716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4419C-E270-C24C-B970-F5672F9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Mailing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Het doel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0B86C-08DB-5C4A-B423-6DE687853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Call to action/beïnvloeden</a:t>
            </a:r>
          </a:p>
          <a:p>
            <a:r>
              <a:rPr lang="nl-NL" dirty="0"/>
              <a:t>Informeren </a:t>
            </a:r>
          </a:p>
          <a:p>
            <a:r>
              <a:rPr lang="nl-NL" dirty="0"/>
              <a:t>Adviseren </a:t>
            </a:r>
          </a:p>
          <a:p>
            <a:r>
              <a:rPr lang="nl-NL" dirty="0"/>
              <a:t>Contact (onderhouden)</a:t>
            </a:r>
          </a:p>
          <a:p>
            <a:r>
              <a:rPr lang="nl-NL" dirty="0"/>
              <a:t>Herinneren</a:t>
            </a:r>
          </a:p>
          <a:p>
            <a:pPr lvl="1"/>
            <a:r>
              <a:rPr lang="nl-NL" dirty="0"/>
              <a:t>‘Hey, je hebt nog wat in je winkelmand’</a:t>
            </a:r>
          </a:p>
          <a:p>
            <a:pPr lvl="1"/>
            <a:r>
              <a:rPr lang="nl-NL" dirty="0"/>
              <a:t>‘De factuur staat nog open’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CC0DB3DE-79F4-E64D-846E-042A6B5D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5819343"/>
            <a:ext cx="3429000" cy="762000"/>
          </a:xfrm>
          <a:prstGeom prst="rect">
            <a:avLst/>
          </a:prstGeom>
        </p:spPr>
      </p:pic>
      <p:pic>
        <p:nvPicPr>
          <p:cNvPr id="6" name="Afbeelding 5" descr="Afbeelding met buitenshuis">
            <a:extLst>
              <a:ext uri="{FF2B5EF4-FFF2-40B4-BE49-F238E27FC236}">
                <a16:creationId xmlns:a16="http://schemas.microsoft.com/office/drawing/2014/main" id="{2C2A971A-E2B4-DA74-36FD-329929368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6762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046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582</Words>
  <Application>Microsoft Office PowerPoint</Application>
  <PresentationFormat>Breedbeeld</PresentationFormat>
  <Paragraphs>106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Promotie (marketing)</vt:lpstr>
      <vt:lpstr>Planning</vt:lpstr>
      <vt:lpstr> Imago/identiteit en marketing</vt:lpstr>
      <vt:lpstr>Winkelformule</vt:lpstr>
      <vt:lpstr>Online marketing</vt:lpstr>
      <vt:lpstr>Gebruik social media</vt:lpstr>
      <vt:lpstr>Social media voor retailers</vt:lpstr>
      <vt:lpstr>Sociale media berichten</vt:lpstr>
      <vt:lpstr>Mailing  Het doel</vt:lpstr>
      <vt:lpstr>Mailing</vt:lpstr>
      <vt:lpstr>PowerPoint-presentatie</vt:lpstr>
      <vt:lpstr>Online vs Offline marketing</vt:lpstr>
      <vt:lpstr>Online Marketing</vt:lpstr>
      <vt:lpstr>Mailing</vt:lpstr>
      <vt:lpstr>Het begin van een mail</vt:lpstr>
      <vt:lpstr>Opdracht Communicatie analyseren</vt:lpstr>
      <vt:lpstr>Integrale opdracht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Regien Mendel - ten Napel</dc:creator>
  <cp:lastModifiedBy>Regien Mendel - ten Napel</cp:lastModifiedBy>
  <cp:revision>1</cp:revision>
  <dcterms:created xsi:type="dcterms:W3CDTF">2023-05-04T20:59:19Z</dcterms:created>
  <dcterms:modified xsi:type="dcterms:W3CDTF">2023-05-09T20:23:40Z</dcterms:modified>
</cp:coreProperties>
</file>